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727"/>
  </p:normalViewPr>
  <p:slideViewPr>
    <p:cSldViewPr snapToGrid="0" snapToObjects="1">
      <p:cViewPr varScale="1">
        <p:scale>
          <a:sx n="97" d="100"/>
          <a:sy n="97" d="100"/>
        </p:scale>
        <p:origin x="67" y="-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01D77-15C8-4E4E-A27F-98BD27174D3E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E8480-51D1-5E48-A775-A2D727C88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33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EAE64B-E088-FB43-9BEC-69A241ACB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5E2824-BD0F-134D-B9CA-B1EC00F9C7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475C03-9D69-074E-987C-085CBCBF1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31A9E-0EEF-FF4D-BF07-D9105E6CBB8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27CA00-150B-FE48-9178-00358C0B0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DFA4E72-9509-BE4E-A510-B02884E45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53C4-3F38-9740-A75D-46EBF11F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73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7C3A51-78A0-1841-A4D8-D29DD0F0F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EF70612-6380-7347-83BB-C6FD30BB7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BE9379-9CB2-244A-94EE-1EE9122C0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31A9E-0EEF-FF4D-BF07-D9105E6CBB8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03861-9378-3340-B5A1-CD82FB475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0EB6BE-AA25-8548-A3AF-D0D36E05B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53C4-3F38-9740-A75D-46EBF11F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83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60BE8C3-6F78-3E41-9F33-33828BC948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0522D7E-D7E0-F842-B571-4EFE141AA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F3024D-9214-E245-9CE9-C4F8D73A6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31A9E-0EEF-FF4D-BF07-D9105E6CBB8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1F89DE-0FA6-F544-9050-EC6B7E9D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3C0925-6A0A-D542-A453-2D7E1E1AD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53C4-3F38-9740-A75D-46EBF11F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4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49201A-48E2-1A41-9062-777BDF685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8F6A10-0A3C-954D-B6A1-CC27F7C5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F3C9E0-5500-E54D-9523-F0B47708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31A9E-0EEF-FF4D-BF07-D9105E6CBB8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6C58CF-7B6F-9A42-9CDD-45AD8A727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4BFECA-8288-5941-B22B-F760DDB13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53C4-3F38-9740-A75D-46EBF11F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8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4FEBC7-007B-D442-A61F-38C004564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DA74C6C-C056-0747-8219-019826BEA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1EA7E9-C2DD-7340-B8E0-3F1CF43C3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31A9E-0EEF-FF4D-BF07-D9105E6CBB8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54323B-31D9-BA47-AAC5-69ED95362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D80074-90A7-E34A-ACFC-C41AA0A27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53C4-3F38-9740-A75D-46EBF11F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6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5AD00F-506A-8B49-BE11-4AF842EBD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4B733C-EB2E-894A-9F48-8013A34871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AC9C84A-B34B-C344-BDEF-A34D21DE0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0EFBDC-3322-3041-883B-963F2DB7B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31A9E-0EEF-FF4D-BF07-D9105E6CBB8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70CE999-2E17-9349-B1C2-441C18F84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AF8995C-3BEA-6B44-8BC6-C87D78ECD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53C4-3F38-9740-A75D-46EBF11F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1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D73126-4DA8-E24C-A37B-71330F411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84D632-BC99-304B-B39F-D290E568F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058A530-D078-E24D-8573-C1CCB8E11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C4A9044-47B1-8D47-9608-71FDFDA670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D9DAC7E-C5A0-8D4F-A61B-AAF5D44678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5179BB2-A929-2441-9E1D-C2787432D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31A9E-0EEF-FF4D-BF07-D9105E6CBB8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3DBEAFF-C187-B24E-803F-ABC3C3516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55D5E8A-68E8-644E-8D62-9CCD722E9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53C4-3F38-9740-A75D-46EBF11F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4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23D26E-6850-7546-AD4F-838A96AFF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8AEA8B9-BDC5-8F49-9BE3-DF607ABB0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31A9E-0EEF-FF4D-BF07-D9105E6CBB8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3FA9570-9AA8-4444-8581-BC1C91DAE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450BBB5-588F-CE48-8DFB-45977B899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53C4-3F38-9740-A75D-46EBF11F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12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496089B-26AA-F242-9027-A402E28BA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31A9E-0EEF-FF4D-BF07-D9105E6CBB8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562D5EF-3BF3-FC40-ADAC-3EFE9F8B7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27F6606-A6B7-3F4F-BF21-42A1C9BF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53C4-3F38-9740-A75D-46EBF11F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16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2BE686-1B80-124C-B958-BD49F63DC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0C8499-C5FD-0B47-8B05-F7BE64450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C4CC441-B36A-644C-9272-ED6F7784A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F626C8-B6A4-4849-80AD-374FB03E7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31A9E-0EEF-FF4D-BF07-D9105E6CBB8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F8444A2-A94A-2F44-B892-8943DFCFA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B678C34-5F03-8842-8B0E-A149C96EE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53C4-3F38-9740-A75D-46EBF11F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4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4AAD58-E7E8-4049-AA39-4C9D834F9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51167C1-C656-A247-A92C-A6773D87E6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7461D6A-E002-CB43-862D-5C0DE8DFFC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A66AA6B-4920-214F-B3D4-883C23ABC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31A9E-0EEF-FF4D-BF07-D9105E6CBB8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A05D2B0-1256-6647-94FC-118293AB9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B4F5458-BAED-4446-80F6-5446178D6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53C4-3F38-9740-A75D-46EBF11F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6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96F6CB5-2744-BC46-8B67-15762F202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44486A1-B22A-FB4E-8EBA-789D69974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9452FC-EA47-C64D-9D69-324E2FFF32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31A9E-0EEF-FF4D-BF07-D9105E6CBB8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C8570A-D27B-6044-B2B4-06383937C8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22CFCC-6099-DB47-B1DB-F5E4EE26CC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553C4-3F38-9740-A75D-46EBF11F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5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medical data securit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0"/>
          <a:stretch/>
        </p:blipFill>
        <p:spPr bwMode="auto">
          <a:xfrm>
            <a:off x="0" y="0"/>
            <a:ext cx="122235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142" y="83771"/>
            <a:ext cx="3350846" cy="3050198"/>
          </a:xfrm>
        </p:spPr>
        <p:txBody>
          <a:bodyPr/>
          <a:lstStyle/>
          <a:p>
            <a:r>
              <a:rPr lang="fr-CH" b="1" dirty="0" smtClean="0"/>
              <a:t>The challenge of </a:t>
            </a:r>
            <a:r>
              <a:rPr lang="fr-CH" b="1" dirty="0" err="1" smtClean="0"/>
              <a:t>dealing</a:t>
            </a:r>
            <a:r>
              <a:rPr lang="fr-CH" b="1" dirty="0" smtClean="0"/>
              <a:t> </a:t>
            </a:r>
            <a:r>
              <a:rPr lang="fr-CH" b="1" dirty="0" err="1" smtClean="0"/>
              <a:t>with</a:t>
            </a:r>
            <a:r>
              <a:rPr lang="fr-CH" b="1" dirty="0" smtClean="0"/>
              <a:t> </a:t>
            </a:r>
            <a:r>
              <a:rPr lang="fr-CH" b="1" dirty="0" err="1" smtClean="0"/>
              <a:t>medical</a:t>
            </a:r>
            <a:r>
              <a:rPr lang="fr-CH" b="1" dirty="0" smtClean="0"/>
              <a:t> data</a:t>
            </a:r>
            <a:endParaRPr lang="fr-CH" b="1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542" y="4587631"/>
            <a:ext cx="2790825" cy="20931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data breach healthca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42" y="3154399"/>
            <a:ext cx="3525471" cy="24913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3" t="19957" r="7341" b="8751"/>
          <a:stretch/>
        </p:blipFill>
        <p:spPr bwMode="auto">
          <a:xfrm>
            <a:off x="1190427" y="4735574"/>
            <a:ext cx="3676970" cy="2055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trust data thef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342" y="87312"/>
            <a:ext cx="4010025" cy="43053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351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The challenge of dealing with medical data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Tallinn Declaration  2017     Stressed the need for better Digital Services     Promises a digital future for Europeans        All member states, including the UK, agreed on       common goals for e-government development over       the next five years.  Smart Cities will .......</dc:title>
  <dc:creator>Ellis1,M</dc:creator>
  <cp:lastModifiedBy>Frederic Ehrler</cp:lastModifiedBy>
  <cp:revision>7</cp:revision>
  <dcterms:created xsi:type="dcterms:W3CDTF">2019-09-10T13:47:45Z</dcterms:created>
  <dcterms:modified xsi:type="dcterms:W3CDTF">2019-09-16T15:24:33Z</dcterms:modified>
</cp:coreProperties>
</file>