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62"/>
    <p:restoredTop sz="94655"/>
  </p:normalViewPr>
  <p:slideViewPr>
    <p:cSldViewPr snapToGrid="0" snapToObjects="1">
      <p:cViewPr varScale="1">
        <p:scale>
          <a:sx n="114" d="100"/>
          <a:sy n="114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CD241-1953-8144-B30D-731634453A96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04833-C801-8548-ADDB-CE3E1273B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76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16023-082A-4448-B34E-0847AAAA64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1A52F-EC49-284B-9879-284B68E13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9C796B-C084-4942-B672-458369498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C1A04-D572-2242-A2E2-2119F7F9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1E861-D020-BD49-8F8A-121A4A6CE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BC9CB-354D-4543-83D5-7107AF5A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2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1665A-C38D-3149-9D91-CD29283A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16717-4FBC-EE4C-BA58-B76283389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367F5-9B49-BE46-8FEA-B4E11C46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A4BA6-4A97-5343-B8A2-4EF323757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23AEE-11E5-2E4F-9E43-3674B545D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6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410C3-BC72-B34F-A209-14D5CF88B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22366B-5728-424C-9AF6-A400261C9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B9B10-B89F-C744-A281-E3CBDCA19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7421A-7760-3C4C-8286-2C81999E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83B5F-CAB2-2E4F-B920-42762F42A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7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98C6E-5E79-EF49-9DC2-7B095B9F4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3E20A-EBC7-FA4D-82B9-EB13241E4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7F3E7-27E5-1741-AC30-991BF6A6A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E0328-2389-7C40-A4D6-93E24D726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00354-56A2-5142-B236-CD058B51F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5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DEA9-F590-6648-A7EE-A5752F33D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824E3-D68A-F242-AFE9-41245132F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7BD15-F898-F149-B022-D975F7AF8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8BAB6-A3D9-6940-89BA-7BE7A0A55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93FA6-0410-0741-BB6A-753F2BD37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5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ECDE9-1E3E-5C4D-BF36-0A9D5ECB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483EE-4957-D841-A60A-6113DF669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08F8C-5665-C84B-B1DC-77F2E0173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3DB0F-2348-5042-88FA-3ABCB9EB0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C9489-52F2-564A-AD73-EEB3E3FC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73B66-0281-5E49-8153-B58438AB8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4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D7BAF-076C-4C4F-A196-CBB7CF0D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A5A1D-7A74-FB40-ACEA-4E460D7FC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7A4A2-C04F-7446-A239-6A4E61A8A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298AFB-2708-0B40-B38D-51BA3BE87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BCC975-5BEA-6B40-9EF9-FD3C921208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297E1-3473-F94D-9FEA-12930CD1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73689-8616-744E-B4E5-6246A477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560BF4-4878-1646-BA12-7B2D30D9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4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03E67-E39B-D94E-B57F-E48C2DA6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D8D2E1-62F0-B64D-8C0A-FF9CBE81D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5BBC4-3E0B-CD49-A1EF-284FF6430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235717-5898-624E-B289-3ADEFF04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2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439AB-16A6-EB41-8D6A-B727EEF69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753085-37EA-7644-A3DC-34FC51DF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09F56-16A4-8E4A-AC03-87903CDCB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4ECFB-CA1E-D345-AC84-50BE849B8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C09F4-EC29-9B42-890E-BADBF592C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0CDDF-5F88-A444-B366-44709DE00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3BF82-18B1-3640-B57C-100ED032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8B66B-A1E5-8A45-92F3-65F6B14EA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AF922-10E4-4148-ABDF-25D3E2D9C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7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7071A-1E60-C249-8F3A-05D42841C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9921C7-BE7D-F541-BFBE-D7BA0BB6AC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D846C7-123C-E647-99AA-9254CC6B6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A4287-D0FB-7342-BB02-DD19E570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46717-9407-2344-84E8-CC1483EA3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2D143-8032-E247-B18E-689C4C8B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8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37D977-2A73-3448-B919-74B9BE7AB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962CD-4AA6-EE42-A925-D4BB9EF13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46C56-72B8-824B-B526-F0D4D4D2A9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AA979-E7A8-5B42-ACA7-49B9A5382FE2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6443D-BDB3-A145-9C04-E710A524E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76CD4-894A-604F-B18F-83C55AC24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11F0D-0894-9249-AB9F-6E98142F9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0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.Ellis1@lse.ac.uk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74064"/>
            <a:ext cx="9144000" cy="1655762"/>
          </a:xfrm>
        </p:spPr>
        <p:txBody>
          <a:bodyPr>
            <a:noAutofit/>
          </a:bodyPr>
          <a:lstStyle/>
          <a:p>
            <a:r>
              <a:rPr lang="en-GB" sz="6000" b="1" dirty="0">
                <a:latin typeface="Century Gothic" panose="020B0502020202020204" pitchFamily="34" charset="0"/>
              </a:rPr>
              <a:t>From Prophet  to Profit….will the digital revolution ever be profitable?</a:t>
            </a:r>
            <a:endParaRPr lang="en-US" sz="60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4975" y="6032558"/>
            <a:ext cx="377113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An event organised jointly by EKTG and Fairhome at Salford Quays</a:t>
            </a:r>
          </a:p>
          <a:p>
            <a:r>
              <a:rPr lang="en-GB" sz="1050" dirty="0"/>
              <a:t>November 26</a:t>
            </a:r>
            <a:r>
              <a:rPr lang="en-GB" sz="1050" baseline="30000" dirty="0"/>
              <a:t>th</a:t>
            </a:r>
            <a:r>
              <a:rPr lang="en-GB" sz="1050" dirty="0"/>
              <a:t>, 2019</a:t>
            </a:r>
            <a:endParaRPr lang="en-US" sz="1050" dirty="0"/>
          </a:p>
          <a:p>
            <a:r>
              <a:rPr lang="en-US" sz="1050" dirty="0">
                <a:solidFill>
                  <a:srgbClr val="000000"/>
                </a:solidFill>
                <a:hlinkClick r:id="rId3"/>
              </a:rPr>
              <a:t>M.Ellis1@lse.ac.uk</a:t>
            </a:r>
            <a:endParaRPr lang="en-US" sz="1050" dirty="0"/>
          </a:p>
        </p:txBody>
      </p:sp>
      <p:pic>
        <p:nvPicPr>
          <p:cNvPr id="8" name="Picture 7" descr="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19812" y="5493040"/>
            <a:ext cx="1210266" cy="1065757"/>
          </a:xfrm>
          <a:prstGeom prst="rect">
            <a:avLst/>
          </a:prstGeom>
        </p:spPr>
      </p:pic>
      <p:pic>
        <p:nvPicPr>
          <p:cNvPr id="9" name="Picture 8" descr="A picture containing shirt&#10;&#10;Description automatically generated">
            <a:extLst>
              <a:ext uri="{FF2B5EF4-FFF2-40B4-BE49-F238E27FC236}">
                <a16:creationId xmlns:a16="http://schemas.microsoft.com/office/drawing/2014/main" id="{FBDA74D4-A701-421B-8AB3-26F3D9187F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50228" y="5735637"/>
            <a:ext cx="1607246" cy="5857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25F4F0-5B38-4C42-A45C-8973EB36C231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414975" y="150253"/>
            <a:ext cx="1654810" cy="72408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19AF0B-E49A-4AB0-B69B-24D4E3A96353}"/>
              </a:ext>
            </a:extLst>
          </p:cNvPr>
          <p:cNvPicPr/>
          <p:nvPr/>
        </p:nvPicPr>
        <p:blipFill>
          <a:blip r:embed="rId7"/>
          <a:srcRect/>
          <a:stretch>
            <a:fillRect/>
          </a:stretch>
        </p:blipFill>
        <p:spPr>
          <a:xfrm rot="16200004">
            <a:off x="10201041" y="-932937"/>
            <a:ext cx="724085" cy="2760203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5C55F8-A1D0-4BA9-A80E-87989F486444}"/>
              </a:ext>
            </a:extLst>
          </p:cNvPr>
          <p:cNvSpPr txBox="1"/>
          <p:nvPr/>
        </p:nvSpPr>
        <p:spPr>
          <a:xfrm>
            <a:off x="132037" y="4890183"/>
            <a:ext cx="2220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Norman Niven Director </a:t>
            </a:r>
          </a:p>
        </p:txBody>
      </p:sp>
    </p:spTree>
    <p:extLst>
      <p:ext uri="{BB962C8B-B14F-4D97-AF65-F5344CB8AC3E}">
        <p14:creationId xmlns:p14="http://schemas.microsoft.com/office/powerpoint/2010/main" val="196932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6D8A3-8A2C-144C-9FC8-7E3508E05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EC2726-0448-4913-99B6-C61AD5F84048}"/>
              </a:ext>
            </a:extLst>
          </p:cNvPr>
          <p:cNvSpPr txBox="1"/>
          <p:nvPr/>
        </p:nvSpPr>
        <p:spPr>
          <a:xfrm>
            <a:off x="7674377" y="719775"/>
            <a:ext cx="466530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/>
              <a:t>but not as we know it Jim !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8" name="Picture 7" descr="A picture containing shirt&#10;&#10;Description automatically generated">
            <a:extLst>
              <a:ext uri="{FF2B5EF4-FFF2-40B4-BE49-F238E27FC236}">
                <a16:creationId xmlns:a16="http://schemas.microsoft.com/office/drawing/2014/main" id="{89F4862E-CBBE-4136-85EE-3838D3400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8212" y="1047750"/>
            <a:ext cx="2695575" cy="476250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3C93F65-15AA-4A97-9C4C-6814C0810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443992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31FB87-9F3F-423C-AE44-C31BEE9B663B}"/>
              </a:ext>
            </a:extLst>
          </p:cNvPr>
          <p:cNvSpPr txBox="1"/>
          <p:nvPr/>
        </p:nvSpPr>
        <p:spPr>
          <a:xfrm>
            <a:off x="1239140" y="2050990"/>
            <a:ext cx="32730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0" dirty="0"/>
              <a:t>Yes</a:t>
            </a:r>
          </a:p>
          <a:p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4D391-F009-4408-95CA-6C746740C81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14975" y="150253"/>
            <a:ext cx="1654810" cy="72408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D578E4A-F491-4108-BA38-A8C4911644F0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 rot="16200004">
            <a:off x="10201041" y="-932937"/>
            <a:ext cx="724085" cy="2760203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04212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6B740-A460-F247-8141-EB4420299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4668" y="2395381"/>
            <a:ext cx="9144000" cy="865827"/>
          </a:xfrm>
        </p:spPr>
        <p:txBody>
          <a:bodyPr>
            <a:normAutofit fontScale="90000"/>
          </a:bodyPr>
          <a:lstStyle/>
          <a:p>
            <a:r>
              <a:rPr lang="en-US" dirty="0"/>
              <a:t>The consumer expects to receive technology products free at the point of delivery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5A2BF-F3E2-554A-858C-25EF993F60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8800" dirty="0"/>
              <a:t>So no change there then 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EF9C48-6D9E-4B0F-BC37-3A651C4DB57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14975" y="150253"/>
            <a:ext cx="1654810" cy="72408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0224260-2B96-4737-963F-AED3AE44CBD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 rot="16200004">
            <a:off x="10201041" y="-932937"/>
            <a:ext cx="724085" cy="2760203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13892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E2EFF9-1E86-4929-8858-61D8DD0D7F13}"/>
              </a:ext>
            </a:extLst>
          </p:cNvPr>
          <p:cNvSpPr txBox="1"/>
          <p:nvPr/>
        </p:nvSpPr>
        <p:spPr>
          <a:xfrm>
            <a:off x="2631233" y="1140903"/>
            <a:ext cx="69606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Consumers  will buy a service which uses the very technology products they will not pay for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7C30C5-50CE-415C-A770-49BC1B1952A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14975" y="150253"/>
            <a:ext cx="1654810" cy="72408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374104-C489-40D6-A836-0D5A290C568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 rot="16200004">
            <a:off x="10201041" y="-932937"/>
            <a:ext cx="724085" cy="2760203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60190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CF9EF9-E40A-4689-B0AE-DC7D3EC5F121}"/>
              </a:ext>
            </a:extLst>
          </p:cNvPr>
          <p:cNvSpPr txBox="1"/>
          <p:nvPr/>
        </p:nvSpPr>
        <p:spPr>
          <a:xfrm>
            <a:off x="3447875" y="1023457"/>
            <a:ext cx="614913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The answer to the question “Will the digital revolution ever be profitable”</a:t>
            </a:r>
          </a:p>
          <a:p>
            <a:pPr algn="ctr"/>
            <a:r>
              <a:rPr lang="en-GB" sz="5400" dirty="0"/>
              <a:t>is </a:t>
            </a:r>
            <a:r>
              <a:rPr lang="en-GB" sz="5400" dirty="0">
                <a:solidFill>
                  <a:srgbClr val="C00000"/>
                </a:solidFill>
              </a:rPr>
              <a:t>yes</a:t>
            </a:r>
            <a:r>
              <a:rPr lang="en-GB" sz="5400" dirty="0"/>
              <a:t> and it is happening now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9F5BF8-2F38-4277-9063-AF46E831E28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14975" y="150253"/>
            <a:ext cx="1654810" cy="72408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7156C79-6086-4847-8E2B-99E75D2A862A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 rot="16200004">
            <a:off x="10201041" y="-932937"/>
            <a:ext cx="724085" cy="2760203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3913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8677A3-4C8D-406C-A869-BC70FC3AA754}"/>
              </a:ext>
            </a:extLst>
          </p:cNvPr>
          <p:cNvSpPr txBox="1"/>
          <p:nvPr/>
        </p:nvSpPr>
        <p:spPr>
          <a:xfrm>
            <a:off x="2598617" y="1266409"/>
            <a:ext cx="76370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But wrapped up in a care or health service that removes the technology products from view and requires no understanding of the technology itself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A27B8-82CD-474F-9324-3C2F60BA85F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14975" y="150253"/>
            <a:ext cx="1654810" cy="72408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7C5975D-C5EC-4066-8A3D-441289174F0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 rot="16200004">
            <a:off x="10201041" y="-932937"/>
            <a:ext cx="724085" cy="2760203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682383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4DFA4F-940B-4EAD-B7E3-6A90D1B4696C}"/>
              </a:ext>
            </a:extLst>
          </p:cNvPr>
          <p:cNvSpPr txBox="1"/>
          <p:nvPr/>
        </p:nvSpPr>
        <p:spPr>
          <a:xfrm>
            <a:off x="3520293" y="704675"/>
            <a:ext cx="70551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/>
              <a:t>The digital revolution has arrived but in disguise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FE8156-F0BF-4636-B196-E5BA2201825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14975" y="150253"/>
            <a:ext cx="1654810" cy="72408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724E9EB-91C7-460A-9502-4A41839A7282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 rot="16200004">
            <a:off x="10201041" y="-932937"/>
            <a:ext cx="724085" cy="2760203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408526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141</Words>
  <Application>Microsoft Macintosh PowerPoint</Application>
  <PresentationFormat>Widescreen</PresentationFormat>
  <Paragraphs>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  </vt:lpstr>
      <vt:lpstr>.</vt:lpstr>
      <vt:lpstr>The consumer expects to receive technology products free at the point of delivery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Ellis1,M</dc:creator>
  <cp:lastModifiedBy>Ellis1,M</cp:lastModifiedBy>
  <cp:revision>6</cp:revision>
  <dcterms:created xsi:type="dcterms:W3CDTF">2019-11-11T15:57:21Z</dcterms:created>
  <dcterms:modified xsi:type="dcterms:W3CDTF">2019-11-26T09:29:24Z</dcterms:modified>
</cp:coreProperties>
</file>