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84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114" d="100"/>
          <a:sy n="114" d="100"/>
        </p:scale>
        <p:origin x="210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4C0145-1CD9-4542-A862-1F48D693B449}" type="datetimeFigureOut">
              <a:rPr lang="en-GB" smtClean="0"/>
              <a:t>17/09/2019</a:t>
            </a:fld>
            <a:endParaRPr lang="en-GB"/>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D37AA3-F006-4408-850F-A848846856F1}" type="slidenum">
              <a:rPr lang="en-GB" smtClean="0"/>
              <a:t>‹nr.›</a:t>
            </a:fld>
            <a:endParaRPr lang="en-GB"/>
          </a:p>
        </p:txBody>
      </p:sp>
    </p:spTree>
    <p:extLst>
      <p:ext uri="{BB962C8B-B14F-4D97-AF65-F5344CB8AC3E}">
        <p14:creationId xmlns:p14="http://schemas.microsoft.com/office/powerpoint/2010/main" val="1558347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effectLst/>
                <a:latin typeface="+mn-lt"/>
                <a:ea typeface="+mn-ea"/>
                <a:cs typeface="+mn-cs"/>
              </a:rPr>
              <a:t>Responsible AI and data-driven healthcare goes further than the question which ethical principles are important and which decisions are ultimately made (by designers and users) during design and deployment. It should also addresses </a:t>
            </a:r>
            <a:r>
              <a:rPr lang="en-GB" sz="1200" b="0" i="1" kern="1200" dirty="0">
                <a:solidFill>
                  <a:schemeClr val="tx1"/>
                </a:solidFill>
                <a:effectLst/>
                <a:latin typeface="+mn-lt"/>
                <a:ea typeface="+mn-ea"/>
                <a:cs typeface="+mn-cs"/>
              </a:rPr>
              <a:t>how</a:t>
            </a:r>
            <a:r>
              <a:rPr lang="en-GB" sz="1200" b="0" kern="1200" dirty="0">
                <a:solidFill>
                  <a:schemeClr val="tx1"/>
                </a:solidFill>
                <a:effectLst/>
                <a:latin typeface="+mn-lt"/>
                <a:ea typeface="+mn-ea"/>
                <a:cs typeface="+mn-cs"/>
              </a:rPr>
              <a:t> these issues are resolved and</a:t>
            </a:r>
            <a:r>
              <a:rPr lang="en-GB" sz="1200" b="0" i="1" kern="1200" dirty="0">
                <a:solidFill>
                  <a:schemeClr val="tx1"/>
                </a:solidFill>
                <a:effectLst/>
                <a:latin typeface="+mn-lt"/>
                <a:ea typeface="+mn-ea"/>
                <a:cs typeface="+mn-cs"/>
              </a:rPr>
              <a:t> by whom.</a:t>
            </a:r>
            <a:r>
              <a:rPr lang="nl-NL" b="0" dirty="0">
                <a:effectLst/>
              </a:rPr>
              <a:t> </a:t>
            </a:r>
            <a:r>
              <a:rPr lang="nl-NL" sz="1200" b="0" kern="1200" dirty="0">
                <a:solidFill>
                  <a:schemeClr val="tx1"/>
                </a:solidFill>
                <a:effectLst/>
                <a:latin typeface="+mn-lt"/>
                <a:ea typeface="+mn-e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Amongst others, tensions such as the wide diversity of interests of clients, citizens, carers, insurers and other stakeholders, the gap between the frames of reference of developers (experts) and users, who are often "laymen", and power relations may play a role here. </a:t>
            </a:r>
            <a:r>
              <a:rPr lang="nl-NL" sz="1200" b="0" kern="1200" dirty="0" err="1">
                <a:solidFill>
                  <a:schemeClr val="tx1"/>
                </a:solidFill>
                <a:effectLst/>
                <a:latin typeface="+mn-lt"/>
                <a:ea typeface="+mn-ea"/>
                <a:cs typeface="+mn-cs"/>
              </a:rPr>
              <a:t>Therefore</a:t>
            </a:r>
            <a:r>
              <a:rPr lang="nl-NL" sz="1200" b="0" kern="1200" dirty="0">
                <a:solidFill>
                  <a:schemeClr val="tx1"/>
                </a:solidFill>
                <a:effectLst/>
                <a:latin typeface="+mn-lt"/>
                <a:ea typeface="+mn-ea"/>
                <a:cs typeface="+mn-cs"/>
              </a:rPr>
              <a:t>, at Vilans, I </a:t>
            </a:r>
            <a:r>
              <a:rPr lang="nl-NL" sz="1200" b="0" kern="1200" dirty="0" err="1">
                <a:solidFill>
                  <a:schemeClr val="tx1"/>
                </a:solidFill>
                <a:effectLst/>
                <a:latin typeface="+mn-lt"/>
                <a:ea typeface="+mn-ea"/>
                <a:cs typeface="+mn-cs"/>
              </a:rPr>
              <a:t>study</a:t>
            </a:r>
            <a:r>
              <a:rPr lang="nl-NL" sz="1200" b="0" kern="1200" dirty="0">
                <a:solidFill>
                  <a:schemeClr val="tx1"/>
                </a:solidFill>
                <a:effectLst/>
                <a:latin typeface="+mn-lt"/>
                <a:ea typeface="+mn-ea"/>
                <a:cs typeface="+mn-cs"/>
              </a:rPr>
              <a:t> </a:t>
            </a:r>
            <a:r>
              <a:rPr lang="nl-NL" sz="1200" b="0" kern="1200" dirty="0" err="1">
                <a:solidFill>
                  <a:schemeClr val="tx1"/>
                </a:solidFill>
                <a:effectLst/>
                <a:latin typeface="+mn-lt"/>
                <a:ea typeface="+mn-ea"/>
                <a:cs typeface="+mn-cs"/>
              </a:rPr>
              <a:t>the</a:t>
            </a:r>
            <a:r>
              <a:rPr lang="nl-NL" sz="1200" b="0" kern="1200" dirty="0">
                <a:solidFill>
                  <a:schemeClr val="tx1"/>
                </a:solidFill>
                <a:effectLst/>
                <a:latin typeface="+mn-lt"/>
                <a:ea typeface="+mn-ea"/>
                <a:cs typeface="+mn-cs"/>
              </a:rPr>
              <a:t> </a:t>
            </a:r>
            <a:r>
              <a:rPr lang="en-GB" sz="1200" b="0" kern="1200" dirty="0">
                <a:solidFill>
                  <a:schemeClr val="tx1"/>
                </a:solidFill>
                <a:effectLst/>
                <a:latin typeface="+mn-lt"/>
                <a:ea typeface="+mn-ea"/>
                <a:cs typeface="+mn-cs"/>
              </a:rPr>
              <a:t>interaction and dependency of above elements to gain insight into ethical considerations in design and contextual adjustment.</a:t>
            </a:r>
            <a:endParaRPr lang="nl-NL" sz="1200" b="0" kern="1200" dirty="0">
              <a:solidFill>
                <a:schemeClr val="tx1"/>
              </a:solidFill>
              <a:effectLst/>
              <a:latin typeface="+mn-lt"/>
              <a:ea typeface="+mn-ea"/>
              <a:cs typeface="+mn-cs"/>
            </a:endParaRPr>
          </a:p>
        </p:txBody>
      </p:sp>
      <p:sp>
        <p:nvSpPr>
          <p:cNvPr id="4" name="Tijdelijke aanduiding voor dianummer 3"/>
          <p:cNvSpPr>
            <a:spLocks noGrp="1"/>
          </p:cNvSpPr>
          <p:nvPr>
            <p:ph type="sldNum" sz="quarter" idx="5"/>
          </p:nvPr>
        </p:nvSpPr>
        <p:spPr/>
        <p:txBody>
          <a:bodyPr/>
          <a:lstStyle/>
          <a:p>
            <a:fld id="{9468F58E-A40F-1B49-A216-B41239914A55}" type="slidenum">
              <a:rPr lang="en-US" smtClean="0"/>
              <a:t>1</a:t>
            </a:fld>
            <a:endParaRPr lang="en-US"/>
          </a:p>
        </p:txBody>
      </p:sp>
    </p:spTree>
    <p:extLst>
      <p:ext uri="{BB962C8B-B14F-4D97-AF65-F5344CB8AC3E}">
        <p14:creationId xmlns:p14="http://schemas.microsoft.com/office/powerpoint/2010/main" val="1017500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D9DC02-9A97-48A7-BD87-A9B11D66F0B5}"/>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en-GB"/>
          </a:p>
        </p:txBody>
      </p:sp>
      <p:sp>
        <p:nvSpPr>
          <p:cNvPr id="3" name="Ondertitel 2">
            <a:extLst>
              <a:ext uri="{FF2B5EF4-FFF2-40B4-BE49-F238E27FC236}">
                <a16:creationId xmlns:a16="http://schemas.microsoft.com/office/drawing/2014/main" id="{D1A33C93-A1A1-421D-90FD-416825113C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GB"/>
          </a:p>
        </p:txBody>
      </p:sp>
      <p:sp>
        <p:nvSpPr>
          <p:cNvPr id="4" name="Tijdelijke aanduiding voor datum 3">
            <a:extLst>
              <a:ext uri="{FF2B5EF4-FFF2-40B4-BE49-F238E27FC236}">
                <a16:creationId xmlns:a16="http://schemas.microsoft.com/office/drawing/2014/main" id="{2E0375D3-8C88-43D6-A601-56CE9121DCEE}"/>
              </a:ext>
            </a:extLst>
          </p:cNvPr>
          <p:cNvSpPr>
            <a:spLocks noGrp="1"/>
          </p:cNvSpPr>
          <p:nvPr>
            <p:ph type="dt" sz="half" idx="10"/>
          </p:nvPr>
        </p:nvSpPr>
        <p:spPr/>
        <p:txBody>
          <a:bodyPr/>
          <a:lstStyle/>
          <a:p>
            <a:fld id="{36291796-EDA1-4210-BD14-ECE8DF7E6BEA}" type="datetimeFigureOut">
              <a:rPr lang="en-GB" smtClean="0"/>
              <a:t>17/09/2019</a:t>
            </a:fld>
            <a:endParaRPr lang="en-GB"/>
          </a:p>
        </p:txBody>
      </p:sp>
      <p:sp>
        <p:nvSpPr>
          <p:cNvPr id="5" name="Tijdelijke aanduiding voor voettekst 4">
            <a:extLst>
              <a:ext uri="{FF2B5EF4-FFF2-40B4-BE49-F238E27FC236}">
                <a16:creationId xmlns:a16="http://schemas.microsoft.com/office/drawing/2014/main" id="{299EFC43-C2CD-46A8-81B0-F8615F0C26FF}"/>
              </a:ext>
            </a:extLst>
          </p:cNvPr>
          <p:cNvSpPr>
            <a:spLocks noGrp="1"/>
          </p:cNvSpPr>
          <p:nvPr>
            <p:ph type="ftr" sz="quarter" idx="11"/>
          </p:nvPr>
        </p:nvSpPr>
        <p:spPr/>
        <p:txBody>
          <a:bodyPr/>
          <a:lstStyle/>
          <a:p>
            <a:endParaRPr lang="en-GB"/>
          </a:p>
        </p:txBody>
      </p:sp>
      <p:sp>
        <p:nvSpPr>
          <p:cNvPr id="6" name="Tijdelijke aanduiding voor dianummer 5">
            <a:extLst>
              <a:ext uri="{FF2B5EF4-FFF2-40B4-BE49-F238E27FC236}">
                <a16:creationId xmlns:a16="http://schemas.microsoft.com/office/drawing/2014/main" id="{1C228812-CF86-40D2-A38C-3A8CC04DF646}"/>
              </a:ext>
            </a:extLst>
          </p:cNvPr>
          <p:cNvSpPr>
            <a:spLocks noGrp="1"/>
          </p:cNvSpPr>
          <p:nvPr>
            <p:ph type="sldNum" sz="quarter" idx="12"/>
          </p:nvPr>
        </p:nvSpPr>
        <p:spPr/>
        <p:txBody>
          <a:bodyPr/>
          <a:lstStyle/>
          <a:p>
            <a:fld id="{42EDB572-138D-460E-84D5-13D80640124E}" type="slidenum">
              <a:rPr lang="en-GB" smtClean="0"/>
              <a:t>‹nr.›</a:t>
            </a:fld>
            <a:endParaRPr lang="en-GB"/>
          </a:p>
        </p:txBody>
      </p:sp>
    </p:spTree>
    <p:extLst>
      <p:ext uri="{BB962C8B-B14F-4D97-AF65-F5344CB8AC3E}">
        <p14:creationId xmlns:p14="http://schemas.microsoft.com/office/powerpoint/2010/main" val="2513249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934A43-69D1-468C-9C25-EAEBE4678701}"/>
              </a:ext>
            </a:extLst>
          </p:cNvPr>
          <p:cNvSpPr>
            <a:spLocks noGrp="1"/>
          </p:cNvSpPr>
          <p:nvPr>
            <p:ph type="title"/>
          </p:nvPr>
        </p:nvSpPr>
        <p:spPr/>
        <p:txBody>
          <a:bodyPr/>
          <a:lstStyle/>
          <a:p>
            <a:r>
              <a:rPr lang="nl-NL"/>
              <a:t>Klik om stijl te bewerken</a:t>
            </a:r>
            <a:endParaRPr lang="en-GB"/>
          </a:p>
        </p:txBody>
      </p:sp>
      <p:sp>
        <p:nvSpPr>
          <p:cNvPr id="3" name="Tijdelijke aanduiding voor verticale tekst 2">
            <a:extLst>
              <a:ext uri="{FF2B5EF4-FFF2-40B4-BE49-F238E27FC236}">
                <a16:creationId xmlns:a16="http://schemas.microsoft.com/office/drawing/2014/main" id="{3934C2FE-5FAF-487D-ACEE-0374D1AB2A18}"/>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datum 3">
            <a:extLst>
              <a:ext uri="{FF2B5EF4-FFF2-40B4-BE49-F238E27FC236}">
                <a16:creationId xmlns:a16="http://schemas.microsoft.com/office/drawing/2014/main" id="{B42640E5-A937-42B1-B1CC-17B4A401B096}"/>
              </a:ext>
            </a:extLst>
          </p:cNvPr>
          <p:cNvSpPr>
            <a:spLocks noGrp="1"/>
          </p:cNvSpPr>
          <p:nvPr>
            <p:ph type="dt" sz="half" idx="10"/>
          </p:nvPr>
        </p:nvSpPr>
        <p:spPr/>
        <p:txBody>
          <a:bodyPr/>
          <a:lstStyle/>
          <a:p>
            <a:fld id="{36291796-EDA1-4210-BD14-ECE8DF7E6BEA}" type="datetimeFigureOut">
              <a:rPr lang="en-GB" smtClean="0"/>
              <a:t>17/09/2019</a:t>
            </a:fld>
            <a:endParaRPr lang="en-GB"/>
          </a:p>
        </p:txBody>
      </p:sp>
      <p:sp>
        <p:nvSpPr>
          <p:cNvPr id="5" name="Tijdelijke aanduiding voor voettekst 4">
            <a:extLst>
              <a:ext uri="{FF2B5EF4-FFF2-40B4-BE49-F238E27FC236}">
                <a16:creationId xmlns:a16="http://schemas.microsoft.com/office/drawing/2014/main" id="{795EF89A-F2C5-4271-A97C-7EB89876E330}"/>
              </a:ext>
            </a:extLst>
          </p:cNvPr>
          <p:cNvSpPr>
            <a:spLocks noGrp="1"/>
          </p:cNvSpPr>
          <p:nvPr>
            <p:ph type="ftr" sz="quarter" idx="11"/>
          </p:nvPr>
        </p:nvSpPr>
        <p:spPr/>
        <p:txBody>
          <a:bodyPr/>
          <a:lstStyle/>
          <a:p>
            <a:endParaRPr lang="en-GB"/>
          </a:p>
        </p:txBody>
      </p:sp>
      <p:sp>
        <p:nvSpPr>
          <p:cNvPr id="6" name="Tijdelijke aanduiding voor dianummer 5">
            <a:extLst>
              <a:ext uri="{FF2B5EF4-FFF2-40B4-BE49-F238E27FC236}">
                <a16:creationId xmlns:a16="http://schemas.microsoft.com/office/drawing/2014/main" id="{DED2A1C6-E24A-4694-A991-62B5F313806B}"/>
              </a:ext>
            </a:extLst>
          </p:cNvPr>
          <p:cNvSpPr>
            <a:spLocks noGrp="1"/>
          </p:cNvSpPr>
          <p:nvPr>
            <p:ph type="sldNum" sz="quarter" idx="12"/>
          </p:nvPr>
        </p:nvSpPr>
        <p:spPr/>
        <p:txBody>
          <a:bodyPr/>
          <a:lstStyle/>
          <a:p>
            <a:fld id="{42EDB572-138D-460E-84D5-13D80640124E}" type="slidenum">
              <a:rPr lang="en-GB" smtClean="0"/>
              <a:t>‹nr.›</a:t>
            </a:fld>
            <a:endParaRPr lang="en-GB"/>
          </a:p>
        </p:txBody>
      </p:sp>
    </p:spTree>
    <p:extLst>
      <p:ext uri="{BB962C8B-B14F-4D97-AF65-F5344CB8AC3E}">
        <p14:creationId xmlns:p14="http://schemas.microsoft.com/office/powerpoint/2010/main" val="1379675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9A1265B0-CE19-4BDE-B1CF-9D749F252FB5}"/>
              </a:ext>
            </a:extLst>
          </p:cNvPr>
          <p:cNvSpPr>
            <a:spLocks noGrp="1"/>
          </p:cNvSpPr>
          <p:nvPr>
            <p:ph type="title" orient="vert"/>
          </p:nvPr>
        </p:nvSpPr>
        <p:spPr>
          <a:xfrm>
            <a:off x="8724900" y="365125"/>
            <a:ext cx="2628900" cy="5811838"/>
          </a:xfrm>
        </p:spPr>
        <p:txBody>
          <a:bodyPr vert="eaVert"/>
          <a:lstStyle/>
          <a:p>
            <a:r>
              <a:rPr lang="nl-NL"/>
              <a:t>Klik om stijl te bewerken</a:t>
            </a:r>
            <a:endParaRPr lang="en-GB"/>
          </a:p>
        </p:txBody>
      </p:sp>
      <p:sp>
        <p:nvSpPr>
          <p:cNvPr id="3" name="Tijdelijke aanduiding voor verticale tekst 2">
            <a:extLst>
              <a:ext uri="{FF2B5EF4-FFF2-40B4-BE49-F238E27FC236}">
                <a16:creationId xmlns:a16="http://schemas.microsoft.com/office/drawing/2014/main" id="{26A604B4-A156-4C8F-B7B0-11B4E1012773}"/>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datum 3">
            <a:extLst>
              <a:ext uri="{FF2B5EF4-FFF2-40B4-BE49-F238E27FC236}">
                <a16:creationId xmlns:a16="http://schemas.microsoft.com/office/drawing/2014/main" id="{75852189-F14A-4A14-AF14-C25CEEC28C55}"/>
              </a:ext>
            </a:extLst>
          </p:cNvPr>
          <p:cNvSpPr>
            <a:spLocks noGrp="1"/>
          </p:cNvSpPr>
          <p:nvPr>
            <p:ph type="dt" sz="half" idx="10"/>
          </p:nvPr>
        </p:nvSpPr>
        <p:spPr/>
        <p:txBody>
          <a:bodyPr/>
          <a:lstStyle/>
          <a:p>
            <a:fld id="{36291796-EDA1-4210-BD14-ECE8DF7E6BEA}" type="datetimeFigureOut">
              <a:rPr lang="en-GB" smtClean="0"/>
              <a:t>17/09/2019</a:t>
            </a:fld>
            <a:endParaRPr lang="en-GB"/>
          </a:p>
        </p:txBody>
      </p:sp>
      <p:sp>
        <p:nvSpPr>
          <p:cNvPr id="5" name="Tijdelijke aanduiding voor voettekst 4">
            <a:extLst>
              <a:ext uri="{FF2B5EF4-FFF2-40B4-BE49-F238E27FC236}">
                <a16:creationId xmlns:a16="http://schemas.microsoft.com/office/drawing/2014/main" id="{11DE2D40-33D5-4888-A2C4-C156B0E169FA}"/>
              </a:ext>
            </a:extLst>
          </p:cNvPr>
          <p:cNvSpPr>
            <a:spLocks noGrp="1"/>
          </p:cNvSpPr>
          <p:nvPr>
            <p:ph type="ftr" sz="quarter" idx="11"/>
          </p:nvPr>
        </p:nvSpPr>
        <p:spPr/>
        <p:txBody>
          <a:bodyPr/>
          <a:lstStyle/>
          <a:p>
            <a:endParaRPr lang="en-GB"/>
          </a:p>
        </p:txBody>
      </p:sp>
      <p:sp>
        <p:nvSpPr>
          <p:cNvPr id="6" name="Tijdelijke aanduiding voor dianummer 5">
            <a:extLst>
              <a:ext uri="{FF2B5EF4-FFF2-40B4-BE49-F238E27FC236}">
                <a16:creationId xmlns:a16="http://schemas.microsoft.com/office/drawing/2014/main" id="{7639455C-F9BC-4DA2-B2F9-C735B0AFABAC}"/>
              </a:ext>
            </a:extLst>
          </p:cNvPr>
          <p:cNvSpPr>
            <a:spLocks noGrp="1"/>
          </p:cNvSpPr>
          <p:nvPr>
            <p:ph type="sldNum" sz="quarter" idx="12"/>
          </p:nvPr>
        </p:nvSpPr>
        <p:spPr/>
        <p:txBody>
          <a:bodyPr/>
          <a:lstStyle/>
          <a:p>
            <a:fld id="{42EDB572-138D-460E-84D5-13D80640124E}" type="slidenum">
              <a:rPr lang="en-GB" smtClean="0"/>
              <a:t>‹nr.›</a:t>
            </a:fld>
            <a:endParaRPr lang="en-GB"/>
          </a:p>
        </p:txBody>
      </p:sp>
    </p:spTree>
    <p:extLst>
      <p:ext uri="{BB962C8B-B14F-4D97-AF65-F5344CB8AC3E}">
        <p14:creationId xmlns:p14="http://schemas.microsoft.com/office/powerpoint/2010/main" val="371985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57D596-FEF3-4FCD-980D-FCD9D7179AEC}"/>
              </a:ext>
            </a:extLst>
          </p:cNvPr>
          <p:cNvSpPr>
            <a:spLocks noGrp="1"/>
          </p:cNvSpPr>
          <p:nvPr>
            <p:ph type="title"/>
          </p:nvPr>
        </p:nvSpPr>
        <p:spPr/>
        <p:txBody>
          <a:bodyPr/>
          <a:lstStyle/>
          <a:p>
            <a:r>
              <a:rPr lang="nl-NL"/>
              <a:t>Klik om stijl te bewerken</a:t>
            </a:r>
            <a:endParaRPr lang="en-GB"/>
          </a:p>
        </p:txBody>
      </p:sp>
      <p:sp>
        <p:nvSpPr>
          <p:cNvPr id="3" name="Tijdelijke aanduiding voor inhoud 2">
            <a:extLst>
              <a:ext uri="{FF2B5EF4-FFF2-40B4-BE49-F238E27FC236}">
                <a16:creationId xmlns:a16="http://schemas.microsoft.com/office/drawing/2014/main" id="{84DC7C04-EFA0-4BC1-8787-CFCF10841B95}"/>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datum 3">
            <a:extLst>
              <a:ext uri="{FF2B5EF4-FFF2-40B4-BE49-F238E27FC236}">
                <a16:creationId xmlns:a16="http://schemas.microsoft.com/office/drawing/2014/main" id="{D7849B8C-4B21-435B-A9DC-75D3A2ABD377}"/>
              </a:ext>
            </a:extLst>
          </p:cNvPr>
          <p:cNvSpPr>
            <a:spLocks noGrp="1"/>
          </p:cNvSpPr>
          <p:nvPr>
            <p:ph type="dt" sz="half" idx="10"/>
          </p:nvPr>
        </p:nvSpPr>
        <p:spPr/>
        <p:txBody>
          <a:bodyPr/>
          <a:lstStyle/>
          <a:p>
            <a:fld id="{36291796-EDA1-4210-BD14-ECE8DF7E6BEA}" type="datetimeFigureOut">
              <a:rPr lang="en-GB" smtClean="0"/>
              <a:t>17/09/2019</a:t>
            </a:fld>
            <a:endParaRPr lang="en-GB"/>
          </a:p>
        </p:txBody>
      </p:sp>
      <p:sp>
        <p:nvSpPr>
          <p:cNvPr id="5" name="Tijdelijke aanduiding voor voettekst 4">
            <a:extLst>
              <a:ext uri="{FF2B5EF4-FFF2-40B4-BE49-F238E27FC236}">
                <a16:creationId xmlns:a16="http://schemas.microsoft.com/office/drawing/2014/main" id="{DFD1B2CC-B73B-4AE6-9970-0EF6FF110209}"/>
              </a:ext>
            </a:extLst>
          </p:cNvPr>
          <p:cNvSpPr>
            <a:spLocks noGrp="1"/>
          </p:cNvSpPr>
          <p:nvPr>
            <p:ph type="ftr" sz="quarter" idx="11"/>
          </p:nvPr>
        </p:nvSpPr>
        <p:spPr/>
        <p:txBody>
          <a:bodyPr/>
          <a:lstStyle/>
          <a:p>
            <a:endParaRPr lang="en-GB"/>
          </a:p>
        </p:txBody>
      </p:sp>
      <p:sp>
        <p:nvSpPr>
          <p:cNvPr id="6" name="Tijdelijke aanduiding voor dianummer 5">
            <a:extLst>
              <a:ext uri="{FF2B5EF4-FFF2-40B4-BE49-F238E27FC236}">
                <a16:creationId xmlns:a16="http://schemas.microsoft.com/office/drawing/2014/main" id="{86C70908-6814-4B0E-950E-9008319D531C}"/>
              </a:ext>
            </a:extLst>
          </p:cNvPr>
          <p:cNvSpPr>
            <a:spLocks noGrp="1"/>
          </p:cNvSpPr>
          <p:nvPr>
            <p:ph type="sldNum" sz="quarter" idx="12"/>
          </p:nvPr>
        </p:nvSpPr>
        <p:spPr/>
        <p:txBody>
          <a:bodyPr/>
          <a:lstStyle/>
          <a:p>
            <a:fld id="{42EDB572-138D-460E-84D5-13D80640124E}" type="slidenum">
              <a:rPr lang="en-GB" smtClean="0"/>
              <a:t>‹nr.›</a:t>
            </a:fld>
            <a:endParaRPr lang="en-GB"/>
          </a:p>
        </p:txBody>
      </p:sp>
    </p:spTree>
    <p:extLst>
      <p:ext uri="{BB962C8B-B14F-4D97-AF65-F5344CB8AC3E}">
        <p14:creationId xmlns:p14="http://schemas.microsoft.com/office/powerpoint/2010/main" val="1423943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1B99E3-26B5-4C1B-BCEF-5FCBB14704CF}"/>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endParaRPr lang="en-GB"/>
          </a:p>
        </p:txBody>
      </p:sp>
      <p:sp>
        <p:nvSpPr>
          <p:cNvPr id="3" name="Tijdelijke aanduiding voor tekst 2">
            <a:extLst>
              <a:ext uri="{FF2B5EF4-FFF2-40B4-BE49-F238E27FC236}">
                <a16:creationId xmlns:a16="http://schemas.microsoft.com/office/drawing/2014/main" id="{3FA37FEB-A578-43B7-A3EB-A5462740D2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6D287A55-0F15-4AA4-816A-5C62910C710A}"/>
              </a:ext>
            </a:extLst>
          </p:cNvPr>
          <p:cNvSpPr>
            <a:spLocks noGrp="1"/>
          </p:cNvSpPr>
          <p:nvPr>
            <p:ph type="dt" sz="half" idx="10"/>
          </p:nvPr>
        </p:nvSpPr>
        <p:spPr/>
        <p:txBody>
          <a:bodyPr/>
          <a:lstStyle/>
          <a:p>
            <a:fld id="{36291796-EDA1-4210-BD14-ECE8DF7E6BEA}" type="datetimeFigureOut">
              <a:rPr lang="en-GB" smtClean="0"/>
              <a:t>17/09/2019</a:t>
            </a:fld>
            <a:endParaRPr lang="en-GB"/>
          </a:p>
        </p:txBody>
      </p:sp>
      <p:sp>
        <p:nvSpPr>
          <p:cNvPr id="5" name="Tijdelijke aanduiding voor voettekst 4">
            <a:extLst>
              <a:ext uri="{FF2B5EF4-FFF2-40B4-BE49-F238E27FC236}">
                <a16:creationId xmlns:a16="http://schemas.microsoft.com/office/drawing/2014/main" id="{14B116BF-9871-4D0C-90B7-D3839FF7ECAD}"/>
              </a:ext>
            </a:extLst>
          </p:cNvPr>
          <p:cNvSpPr>
            <a:spLocks noGrp="1"/>
          </p:cNvSpPr>
          <p:nvPr>
            <p:ph type="ftr" sz="quarter" idx="11"/>
          </p:nvPr>
        </p:nvSpPr>
        <p:spPr/>
        <p:txBody>
          <a:bodyPr/>
          <a:lstStyle/>
          <a:p>
            <a:endParaRPr lang="en-GB"/>
          </a:p>
        </p:txBody>
      </p:sp>
      <p:sp>
        <p:nvSpPr>
          <p:cNvPr id="6" name="Tijdelijke aanduiding voor dianummer 5">
            <a:extLst>
              <a:ext uri="{FF2B5EF4-FFF2-40B4-BE49-F238E27FC236}">
                <a16:creationId xmlns:a16="http://schemas.microsoft.com/office/drawing/2014/main" id="{0B76041B-FBB8-4969-BDED-351B82DC048C}"/>
              </a:ext>
            </a:extLst>
          </p:cNvPr>
          <p:cNvSpPr>
            <a:spLocks noGrp="1"/>
          </p:cNvSpPr>
          <p:nvPr>
            <p:ph type="sldNum" sz="quarter" idx="12"/>
          </p:nvPr>
        </p:nvSpPr>
        <p:spPr/>
        <p:txBody>
          <a:bodyPr/>
          <a:lstStyle/>
          <a:p>
            <a:fld id="{42EDB572-138D-460E-84D5-13D80640124E}" type="slidenum">
              <a:rPr lang="en-GB" smtClean="0"/>
              <a:t>‹nr.›</a:t>
            </a:fld>
            <a:endParaRPr lang="en-GB"/>
          </a:p>
        </p:txBody>
      </p:sp>
    </p:spTree>
    <p:extLst>
      <p:ext uri="{BB962C8B-B14F-4D97-AF65-F5344CB8AC3E}">
        <p14:creationId xmlns:p14="http://schemas.microsoft.com/office/powerpoint/2010/main" val="2843434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86E0B4-1CBF-459F-8777-CE040BE4AEDA}"/>
              </a:ext>
            </a:extLst>
          </p:cNvPr>
          <p:cNvSpPr>
            <a:spLocks noGrp="1"/>
          </p:cNvSpPr>
          <p:nvPr>
            <p:ph type="title"/>
          </p:nvPr>
        </p:nvSpPr>
        <p:spPr/>
        <p:txBody>
          <a:bodyPr/>
          <a:lstStyle/>
          <a:p>
            <a:r>
              <a:rPr lang="nl-NL"/>
              <a:t>Klik om stijl te bewerken</a:t>
            </a:r>
            <a:endParaRPr lang="en-GB"/>
          </a:p>
        </p:txBody>
      </p:sp>
      <p:sp>
        <p:nvSpPr>
          <p:cNvPr id="3" name="Tijdelijke aanduiding voor inhoud 2">
            <a:extLst>
              <a:ext uri="{FF2B5EF4-FFF2-40B4-BE49-F238E27FC236}">
                <a16:creationId xmlns:a16="http://schemas.microsoft.com/office/drawing/2014/main" id="{1E2163B1-4552-4D14-AE02-E903035E66D2}"/>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inhoud 3">
            <a:extLst>
              <a:ext uri="{FF2B5EF4-FFF2-40B4-BE49-F238E27FC236}">
                <a16:creationId xmlns:a16="http://schemas.microsoft.com/office/drawing/2014/main" id="{0C8E0576-CEFD-44B9-BE6E-798658049905}"/>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5" name="Tijdelijke aanduiding voor datum 4">
            <a:extLst>
              <a:ext uri="{FF2B5EF4-FFF2-40B4-BE49-F238E27FC236}">
                <a16:creationId xmlns:a16="http://schemas.microsoft.com/office/drawing/2014/main" id="{57AF27E2-C069-4251-8055-C51D3B43BFA7}"/>
              </a:ext>
            </a:extLst>
          </p:cNvPr>
          <p:cNvSpPr>
            <a:spLocks noGrp="1"/>
          </p:cNvSpPr>
          <p:nvPr>
            <p:ph type="dt" sz="half" idx="10"/>
          </p:nvPr>
        </p:nvSpPr>
        <p:spPr/>
        <p:txBody>
          <a:bodyPr/>
          <a:lstStyle/>
          <a:p>
            <a:fld id="{36291796-EDA1-4210-BD14-ECE8DF7E6BEA}" type="datetimeFigureOut">
              <a:rPr lang="en-GB" smtClean="0"/>
              <a:t>17/09/2019</a:t>
            </a:fld>
            <a:endParaRPr lang="en-GB"/>
          </a:p>
        </p:txBody>
      </p:sp>
      <p:sp>
        <p:nvSpPr>
          <p:cNvPr id="6" name="Tijdelijke aanduiding voor voettekst 5">
            <a:extLst>
              <a:ext uri="{FF2B5EF4-FFF2-40B4-BE49-F238E27FC236}">
                <a16:creationId xmlns:a16="http://schemas.microsoft.com/office/drawing/2014/main" id="{7A7EC298-B5BF-4ED7-9775-A8A1092AB3BB}"/>
              </a:ext>
            </a:extLst>
          </p:cNvPr>
          <p:cNvSpPr>
            <a:spLocks noGrp="1"/>
          </p:cNvSpPr>
          <p:nvPr>
            <p:ph type="ftr" sz="quarter" idx="11"/>
          </p:nvPr>
        </p:nvSpPr>
        <p:spPr/>
        <p:txBody>
          <a:bodyPr/>
          <a:lstStyle/>
          <a:p>
            <a:endParaRPr lang="en-GB"/>
          </a:p>
        </p:txBody>
      </p:sp>
      <p:sp>
        <p:nvSpPr>
          <p:cNvPr id="7" name="Tijdelijke aanduiding voor dianummer 6">
            <a:extLst>
              <a:ext uri="{FF2B5EF4-FFF2-40B4-BE49-F238E27FC236}">
                <a16:creationId xmlns:a16="http://schemas.microsoft.com/office/drawing/2014/main" id="{F75D98DD-47A0-4590-B593-02AE5D768E16}"/>
              </a:ext>
            </a:extLst>
          </p:cNvPr>
          <p:cNvSpPr>
            <a:spLocks noGrp="1"/>
          </p:cNvSpPr>
          <p:nvPr>
            <p:ph type="sldNum" sz="quarter" idx="12"/>
          </p:nvPr>
        </p:nvSpPr>
        <p:spPr/>
        <p:txBody>
          <a:bodyPr/>
          <a:lstStyle/>
          <a:p>
            <a:fld id="{42EDB572-138D-460E-84D5-13D80640124E}" type="slidenum">
              <a:rPr lang="en-GB" smtClean="0"/>
              <a:t>‹nr.›</a:t>
            </a:fld>
            <a:endParaRPr lang="en-GB"/>
          </a:p>
        </p:txBody>
      </p:sp>
    </p:spTree>
    <p:extLst>
      <p:ext uri="{BB962C8B-B14F-4D97-AF65-F5344CB8AC3E}">
        <p14:creationId xmlns:p14="http://schemas.microsoft.com/office/powerpoint/2010/main" val="2456266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40ABE4-E105-4A09-9100-8E7B6F87E492}"/>
              </a:ext>
            </a:extLst>
          </p:cNvPr>
          <p:cNvSpPr>
            <a:spLocks noGrp="1"/>
          </p:cNvSpPr>
          <p:nvPr>
            <p:ph type="title"/>
          </p:nvPr>
        </p:nvSpPr>
        <p:spPr>
          <a:xfrm>
            <a:off x="839788" y="365125"/>
            <a:ext cx="10515600" cy="1325563"/>
          </a:xfrm>
        </p:spPr>
        <p:txBody>
          <a:bodyPr/>
          <a:lstStyle/>
          <a:p>
            <a:r>
              <a:rPr lang="nl-NL"/>
              <a:t>Klik om stijl te bewerken</a:t>
            </a:r>
            <a:endParaRPr lang="en-GB"/>
          </a:p>
        </p:txBody>
      </p:sp>
      <p:sp>
        <p:nvSpPr>
          <p:cNvPr id="3" name="Tijdelijke aanduiding voor tekst 2">
            <a:extLst>
              <a:ext uri="{FF2B5EF4-FFF2-40B4-BE49-F238E27FC236}">
                <a16:creationId xmlns:a16="http://schemas.microsoft.com/office/drawing/2014/main" id="{8E1E3223-EAB5-493F-9305-7D8752B04A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EC57C982-033F-4573-B82C-B3B43CE33D55}"/>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5" name="Tijdelijke aanduiding voor tekst 4">
            <a:extLst>
              <a:ext uri="{FF2B5EF4-FFF2-40B4-BE49-F238E27FC236}">
                <a16:creationId xmlns:a16="http://schemas.microsoft.com/office/drawing/2014/main" id="{77C76833-E0E2-4442-A652-391DB75EFF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EF65B8D4-25C1-49D6-B667-F438D6D37CF7}"/>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7" name="Tijdelijke aanduiding voor datum 6">
            <a:extLst>
              <a:ext uri="{FF2B5EF4-FFF2-40B4-BE49-F238E27FC236}">
                <a16:creationId xmlns:a16="http://schemas.microsoft.com/office/drawing/2014/main" id="{15983949-E73B-4BAD-9344-82BAC80D96C9}"/>
              </a:ext>
            </a:extLst>
          </p:cNvPr>
          <p:cNvSpPr>
            <a:spLocks noGrp="1"/>
          </p:cNvSpPr>
          <p:nvPr>
            <p:ph type="dt" sz="half" idx="10"/>
          </p:nvPr>
        </p:nvSpPr>
        <p:spPr/>
        <p:txBody>
          <a:bodyPr/>
          <a:lstStyle/>
          <a:p>
            <a:fld id="{36291796-EDA1-4210-BD14-ECE8DF7E6BEA}" type="datetimeFigureOut">
              <a:rPr lang="en-GB" smtClean="0"/>
              <a:t>17/09/2019</a:t>
            </a:fld>
            <a:endParaRPr lang="en-GB"/>
          </a:p>
        </p:txBody>
      </p:sp>
      <p:sp>
        <p:nvSpPr>
          <p:cNvPr id="8" name="Tijdelijke aanduiding voor voettekst 7">
            <a:extLst>
              <a:ext uri="{FF2B5EF4-FFF2-40B4-BE49-F238E27FC236}">
                <a16:creationId xmlns:a16="http://schemas.microsoft.com/office/drawing/2014/main" id="{A8C6FF15-F619-4F73-9EA9-120A9841FBC2}"/>
              </a:ext>
            </a:extLst>
          </p:cNvPr>
          <p:cNvSpPr>
            <a:spLocks noGrp="1"/>
          </p:cNvSpPr>
          <p:nvPr>
            <p:ph type="ftr" sz="quarter" idx="11"/>
          </p:nvPr>
        </p:nvSpPr>
        <p:spPr/>
        <p:txBody>
          <a:bodyPr/>
          <a:lstStyle/>
          <a:p>
            <a:endParaRPr lang="en-GB"/>
          </a:p>
        </p:txBody>
      </p:sp>
      <p:sp>
        <p:nvSpPr>
          <p:cNvPr id="9" name="Tijdelijke aanduiding voor dianummer 8">
            <a:extLst>
              <a:ext uri="{FF2B5EF4-FFF2-40B4-BE49-F238E27FC236}">
                <a16:creationId xmlns:a16="http://schemas.microsoft.com/office/drawing/2014/main" id="{2AE3859A-8C6C-4701-BDD8-C437E07D292C}"/>
              </a:ext>
            </a:extLst>
          </p:cNvPr>
          <p:cNvSpPr>
            <a:spLocks noGrp="1"/>
          </p:cNvSpPr>
          <p:nvPr>
            <p:ph type="sldNum" sz="quarter" idx="12"/>
          </p:nvPr>
        </p:nvSpPr>
        <p:spPr/>
        <p:txBody>
          <a:bodyPr/>
          <a:lstStyle/>
          <a:p>
            <a:fld id="{42EDB572-138D-460E-84D5-13D80640124E}" type="slidenum">
              <a:rPr lang="en-GB" smtClean="0"/>
              <a:t>‹nr.›</a:t>
            </a:fld>
            <a:endParaRPr lang="en-GB"/>
          </a:p>
        </p:txBody>
      </p:sp>
    </p:spTree>
    <p:extLst>
      <p:ext uri="{BB962C8B-B14F-4D97-AF65-F5344CB8AC3E}">
        <p14:creationId xmlns:p14="http://schemas.microsoft.com/office/powerpoint/2010/main" val="2559605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62566D-CE9E-4A15-89F3-D7536BAF5306}"/>
              </a:ext>
            </a:extLst>
          </p:cNvPr>
          <p:cNvSpPr>
            <a:spLocks noGrp="1"/>
          </p:cNvSpPr>
          <p:nvPr>
            <p:ph type="title"/>
          </p:nvPr>
        </p:nvSpPr>
        <p:spPr/>
        <p:txBody>
          <a:bodyPr/>
          <a:lstStyle/>
          <a:p>
            <a:r>
              <a:rPr lang="nl-NL"/>
              <a:t>Klik om stijl te bewerken</a:t>
            </a:r>
            <a:endParaRPr lang="en-GB"/>
          </a:p>
        </p:txBody>
      </p:sp>
      <p:sp>
        <p:nvSpPr>
          <p:cNvPr id="3" name="Tijdelijke aanduiding voor datum 2">
            <a:extLst>
              <a:ext uri="{FF2B5EF4-FFF2-40B4-BE49-F238E27FC236}">
                <a16:creationId xmlns:a16="http://schemas.microsoft.com/office/drawing/2014/main" id="{175D567C-8E82-4BB6-9978-CA5883AB88CC}"/>
              </a:ext>
            </a:extLst>
          </p:cNvPr>
          <p:cNvSpPr>
            <a:spLocks noGrp="1"/>
          </p:cNvSpPr>
          <p:nvPr>
            <p:ph type="dt" sz="half" idx="10"/>
          </p:nvPr>
        </p:nvSpPr>
        <p:spPr/>
        <p:txBody>
          <a:bodyPr/>
          <a:lstStyle/>
          <a:p>
            <a:fld id="{36291796-EDA1-4210-BD14-ECE8DF7E6BEA}" type="datetimeFigureOut">
              <a:rPr lang="en-GB" smtClean="0"/>
              <a:t>17/09/2019</a:t>
            </a:fld>
            <a:endParaRPr lang="en-GB"/>
          </a:p>
        </p:txBody>
      </p:sp>
      <p:sp>
        <p:nvSpPr>
          <p:cNvPr id="4" name="Tijdelijke aanduiding voor voettekst 3">
            <a:extLst>
              <a:ext uri="{FF2B5EF4-FFF2-40B4-BE49-F238E27FC236}">
                <a16:creationId xmlns:a16="http://schemas.microsoft.com/office/drawing/2014/main" id="{840F850E-6065-46B9-A83A-B14637104ADF}"/>
              </a:ext>
            </a:extLst>
          </p:cNvPr>
          <p:cNvSpPr>
            <a:spLocks noGrp="1"/>
          </p:cNvSpPr>
          <p:nvPr>
            <p:ph type="ftr" sz="quarter" idx="11"/>
          </p:nvPr>
        </p:nvSpPr>
        <p:spPr/>
        <p:txBody>
          <a:bodyPr/>
          <a:lstStyle/>
          <a:p>
            <a:endParaRPr lang="en-GB"/>
          </a:p>
        </p:txBody>
      </p:sp>
      <p:sp>
        <p:nvSpPr>
          <p:cNvPr id="5" name="Tijdelijke aanduiding voor dianummer 4">
            <a:extLst>
              <a:ext uri="{FF2B5EF4-FFF2-40B4-BE49-F238E27FC236}">
                <a16:creationId xmlns:a16="http://schemas.microsoft.com/office/drawing/2014/main" id="{353CF1DC-33AE-4E80-AFD8-9ECBD1BFAFC9}"/>
              </a:ext>
            </a:extLst>
          </p:cNvPr>
          <p:cNvSpPr>
            <a:spLocks noGrp="1"/>
          </p:cNvSpPr>
          <p:nvPr>
            <p:ph type="sldNum" sz="quarter" idx="12"/>
          </p:nvPr>
        </p:nvSpPr>
        <p:spPr/>
        <p:txBody>
          <a:bodyPr/>
          <a:lstStyle/>
          <a:p>
            <a:fld id="{42EDB572-138D-460E-84D5-13D80640124E}" type="slidenum">
              <a:rPr lang="en-GB" smtClean="0"/>
              <a:t>‹nr.›</a:t>
            </a:fld>
            <a:endParaRPr lang="en-GB"/>
          </a:p>
        </p:txBody>
      </p:sp>
    </p:spTree>
    <p:extLst>
      <p:ext uri="{BB962C8B-B14F-4D97-AF65-F5344CB8AC3E}">
        <p14:creationId xmlns:p14="http://schemas.microsoft.com/office/powerpoint/2010/main" val="3221061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831EC4F9-882F-457A-B130-E207F639F209}"/>
              </a:ext>
            </a:extLst>
          </p:cNvPr>
          <p:cNvSpPr>
            <a:spLocks noGrp="1"/>
          </p:cNvSpPr>
          <p:nvPr>
            <p:ph type="dt" sz="half" idx="10"/>
          </p:nvPr>
        </p:nvSpPr>
        <p:spPr/>
        <p:txBody>
          <a:bodyPr/>
          <a:lstStyle/>
          <a:p>
            <a:fld id="{36291796-EDA1-4210-BD14-ECE8DF7E6BEA}" type="datetimeFigureOut">
              <a:rPr lang="en-GB" smtClean="0"/>
              <a:t>17/09/2019</a:t>
            </a:fld>
            <a:endParaRPr lang="en-GB"/>
          </a:p>
        </p:txBody>
      </p:sp>
      <p:sp>
        <p:nvSpPr>
          <p:cNvPr id="3" name="Tijdelijke aanduiding voor voettekst 2">
            <a:extLst>
              <a:ext uri="{FF2B5EF4-FFF2-40B4-BE49-F238E27FC236}">
                <a16:creationId xmlns:a16="http://schemas.microsoft.com/office/drawing/2014/main" id="{650F267D-1208-4D72-AE24-AFCB64A8E172}"/>
              </a:ext>
            </a:extLst>
          </p:cNvPr>
          <p:cNvSpPr>
            <a:spLocks noGrp="1"/>
          </p:cNvSpPr>
          <p:nvPr>
            <p:ph type="ftr" sz="quarter" idx="11"/>
          </p:nvPr>
        </p:nvSpPr>
        <p:spPr/>
        <p:txBody>
          <a:bodyPr/>
          <a:lstStyle/>
          <a:p>
            <a:endParaRPr lang="en-GB"/>
          </a:p>
        </p:txBody>
      </p:sp>
      <p:sp>
        <p:nvSpPr>
          <p:cNvPr id="4" name="Tijdelijke aanduiding voor dianummer 3">
            <a:extLst>
              <a:ext uri="{FF2B5EF4-FFF2-40B4-BE49-F238E27FC236}">
                <a16:creationId xmlns:a16="http://schemas.microsoft.com/office/drawing/2014/main" id="{2B25521B-675D-4284-821B-A1603D70AB10}"/>
              </a:ext>
            </a:extLst>
          </p:cNvPr>
          <p:cNvSpPr>
            <a:spLocks noGrp="1"/>
          </p:cNvSpPr>
          <p:nvPr>
            <p:ph type="sldNum" sz="quarter" idx="12"/>
          </p:nvPr>
        </p:nvSpPr>
        <p:spPr/>
        <p:txBody>
          <a:bodyPr/>
          <a:lstStyle/>
          <a:p>
            <a:fld id="{42EDB572-138D-460E-84D5-13D80640124E}" type="slidenum">
              <a:rPr lang="en-GB" smtClean="0"/>
              <a:t>‹nr.›</a:t>
            </a:fld>
            <a:endParaRPr lang="en-GB"/>
          </a:p>
        </p:txBody>
      </p:sp>
    </p:spTree>
    <p:extLst>
      <p:ext uri="{BB962C8B-B14F-4D97-AF65-F5344CB8AC3E}">
        <p14:creationId xmlns:p14="http://schemas.microsoft.com/office/powerpoint/2010/main" val="3164399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F76B1C-C3E1-4741-9F8E-F9EE7F6A41E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GB"/>
          </a:p>
        </p:txBody>
      </p:sp>
      <p:sp>
        <p:nvSpPr>
          <p:cNvPr id="3" name="Tijdelijke aanduiding voor inhoud 2">
            <a:extLst>
              <a:ext uri="{FF2B5EF4-FFF2-40B4-BE49-F238E27FC236}">
                <a16:creationId xmlns:a16="http://schemas.microsoft.com/office/drawing/2014/main" id="{0F90B66D-6B1C-4892-9ED3-61BB997AE4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tekst 3">
            <a:extLst>
              <a:ext uri="{FF2B5EF4-FFF2-40B4-BE49-F238E27FC236}">
                <a16:creationId xmlns:a16="http://schemas.microsoft.com/office/drawing/2014/main" id="{6BAEA95D-1D8A-4A8C-AF54-34DC1B3346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0EAB1328-3FDF-4EF3-A0C6-E6EEF1BA852B}"/>
              </a:ext>
            </a:extLst>
          </p:cNvPr>
          <p:cNvSpPr>
            <a:spLocks noGrp="1"/>
          </p:cNvSpPr>
          <p:nvPr>
            <p:ph type="dt" sz="half" idx="10"/>
          </p:nvPr>
        </p:nvSpPr>
        <p:spPr/>
        <p:txBody>
          <a:bodyPr/>
          <a:lstStyle/>
          <a:p>
            <a:fld id="{36291796-EDA1-4210-BD14-ECE8DF7E6BEA}" type="datetimeFigureOut">
              <a:rPr lang="en-GB" smtClean="0"/>
              <a:t>17/09/2019</a:t>
            </a:fld>
            <a:endParaRPr lang="en-GB"/>
          </a:p>
        </p:txBody>
      </p:sp>
      <p:sp>
        <p:nvSpPr>
          <p:cNvPr id="6" name="Tijdelijke aanduiding voor voettekst 5">
            <a:extLst>
              <a:ext uri="{FF2B5EF4-FFF2-40B4-BE49-F238E27FC236}">
                <a16:creationId xmlns:a16="http://schemas.microsoft.com/office/drawing/2014/main" id="{E7DD9355-CD5A-4F56-813B-E4065BB99B5F}"/>
              </a:ext>
            </a:extLst>
          </p:cNvPr>
          <p:cNvSpPr>
            <a:spLocks noGrp="1"/>
          </p:cNvSpPr>
          <p:nvPr>
            <p:ph type="ftr" sz="quarter" idx="11"/>
          </p:nvPr>
        </p:nvSpPr>
        <p:spPr/>
        <p:txBody>
          <a:bodyPr/>
          <a:lstStyle/>
          <a:p>
            <a:endParaRPr lang="en-GB"/>
          </a:p>
        </p:txBody>
      </p:sp>
      <p:sp>
        <p:nvSpPr>
          <p:cNvPr id="7" name="Tijdelijke aanduiding voor dianummer 6">
            <a:extLst>
              <a:ext uri="{FF2B5EF4-FFF2-40B4-BE49-F238E27FC236}">
                <a16:creationId xmlns:a16="http://schemas.microsoft.com/office/drawing/2014/main" id="{458D729A-2AA4-48CA-B99E-01095B54BC1A}"/>
              </a:ext>
            </a:extLst>
          </p:cNvPr>
          <p:cNvSpPr>
            <a:spLocks noGrp="1"/>
          </p:cNvSpPr>
          <p:nvPr>
            <p:ph type="sldNum" sz="quarter" idx="12"/>
          </p:nvPr>
        </p:nvSpPr>
        <p:spPr/>
        <p:txBody>
          <a:bodyPr/>
          <a:lstStyle/>
          <a:p>
            <a:fld id="{42EDB572-138D-460E-84D5-13D80640124E}" type="slidenum">
              <a:rPr lang="en-GB" smtClean="0"/>
              <a:t>‹nr.›</a:t>
            </a:fld>
            <a:endParaRPr lang="en-GB"/>
          </a:p>
        </p:txBody>
      </p:sp>
    </p:spTree>
    <p:extLst>
      <p:ext uri="{BB962C8B-B14F-4D97-AF65-F5344CB8AC3E}">
        <p14:creationId xmlns:p14="http://schemas.microsoft.com/office/powerpoint/2010/main" val="1535694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4DC74E-92E7-4497-B0F5-B1D7363F831E}"/>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GB"/>
          </a:p>
        </p:txBody>
      </p:sp>
      <p:sp>
        <p:nvSpPr>
          <p:cNvPr id="3" name="Tijdelijke aanduiding voor afbeelding 2">
            <a:extLst>
              <a:ext uri="{FF2B5EF4-FFF2-40B4-BE49-F238E27FC236}">
                <a16:creationId xmlns:a16="http://schemas.microsoft.com/office/drawing/2014/main" id="{E70C329E-EE65-4DAB-B7A2-2D1091BE8A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ijdelijke aanduiding voor tekst 3">
            <a:extLst>
              <a:ext uri="{FF2B5EF4-FFF2-40B4-BE49-F238E27FC236}">
                <a16:creationId xmlns:a16="http://schemas.microsoft.com/office/drawing/2014/main" id="{CC98032F-7126-4D78-A981-DC39316A50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D69E7EC-1295-4213-83A3-B72493720899}"/>
              </a:ext>
            </a:extLst>
          </p:cNvPr>
          <p:cNvSpPr>
            <a:spLocks noGrp="1"/>
          </p:cNvSpPr>
          <p:nvPr>
            <p:ph type="dt" sz="half" idx="10"/>
          </p:nvPr>
        </p:nvSpPr>
        <p:spPr/>
        <p:txBody>
          <a:bodyPr/>
          <a:lstStyle/>
          <a:p>
            <a:fld id="{36291796-EDA1-4210-BD14-ECE8DF7E6BEA}" type="datetimeFigureOut">
              <a:rPr lang="en-GB" smtClean="0"/>
              <a:t>17/09/2019</a:t>
            </a:fld>
            <a:endParaRPr lang="en-GB"/>
          </a:p>
        </p:txBody>
      </p:sp>
      <p:sp>
        <p:nvSpPr>
          <p:cNvPr id="6" name="Tijdelijke aanduiding voor voettekst 5">
            <a:extLst>
              <a:ext uri="{FF2B5EF4-FFF2-40B4-BE49-F238E27FC236}">
                <a16:creationId xmlns:a16="http://schemas.microsoft.com/office/drawing/2014/main" id="{F010E7E7-3E09-4C97-BBFE-30EF911819B8}"/>
              </a:ext>
            </a:extLst>
          </p:cNvPr>
          <p:cNvSpPr>
            <a:spLocks noGrp="1"/>
          </p:cNvSpPr>
          <p:nvPr>
            <p:ph type="ftr" sz="quarter" idx="11"/>
          </p:nvPr>
        </p:nvSpPr>
        <p:spPr/>
        <p:txBody>
          <a:bodyPr/>
          <a:lstStyle/>
          <a:p>
            <a:endParaRPr lang="en-GB"/>
          </a:p>
        </p:txBody>
      </p:sp>
      <p:sp>
        <p:nvSpPr>
          <p:cNvPr id="7" name="Tijdelijke aanduiding voor dianummer 6">
            <a:extLst>
              <a:ext uri="{FF2B5EF4-FFF2-40B4-BE49-F238E27FC236}">
                <a16:creationId xmlns:a16="http://schemas.microsoft.com/office/drawing/2014/main" id="{17B08F7D-1C49-4A29-B280-3AB10A6C17BA}"/>
              </a:ext>
            </a:extLst>
          </p:cNvPr>
          <p:cNvSpPr>
            <a:spLocks noGrp="1"/>
          </p:cNvSpPr>
          <p:nvPr>
            <p:ph type="sldNum" sz="quarter" idx="12"/>
          </p:nvPr>
        </p:nvSpPr>
        <p:spPr/>
        <p:txBody>
          <a:bodyPr/>
          <a:lstStyle/>
          <a:p>
            <a:fld id="{42EDB572-138D-460E-84D5-13D80640124E}" type="slidenum">
              <a:rPr lang="en-GB" smtClean="0"/>
              <a:t>‹nr.›</a:t>
            </a:fld>
            <a:endParaRPr lang="en-GB"/>
          </a:p>
        </p:txBody>
      </p:sp>
    </p:spTree>
    <p:extLst>
      <p:ext uri="{BB962C8B-B14F-4D97-AF65-F5344CB8AC3E}">
        <p14:creationId xmlns:p14="http://schemas.microsoft.com/office/powerpoint/2010/main" val="438719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A34DF841-64EE-4BB1-8957-682C70CE4E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en-GB"/>
          </a:p>
        </p:txBody>
      </p:sp>
      <p:sp>
        <p:nvSpPr>
          <p:cNvPr id="3" name="Tijdelijke aanduiding voor tekst 2">
            <a:extLst>
              <a:ext uri="{FF2B5EF4-FFF2-40B4-BE49-F238E27FC236}">
                <a16:creationId xmlns:a16="http://schemas.microsoft.com/office/drawing/2014/main" id="{0BD07C72-FEB5-4ABB-BBCB-2A4030396F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datum 3">
            <a:extLst>
              <a:ext uri="{FF2B5EF4-FFF2-40B4-BE49-F238E27FC236}">
                <a16:creationId xmlns:a16="http://schemas.microsoft.com/office/drawing/2014/main" id="{8EFF24B3-4BDB-4F67-A428-FA5253F847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291796-EDA1-4210-BD14-ECE8DF7E6BEA}" type="datetimeFigureOut">
              <a:rPr lang="en-GB" smtClean="0"/>
              <a:t>17/09/2019</a:t>
            </a:fld>
            <a:endParaRPr lang="en-GB"/>
          </a:p>
        </p:txBody>
      </p:sp>
      <p:sp>
        <p:nvSpPr>
          <p:cNvPr id="5" name="Tijdelijke aanduiding voor voettekst 4">
            <a:extLst>
              <a:ext uri="{FF2B5EF4-FFF2-40B4-BE49-F238E27FC236}">
                <a16:creationId xmlns:a16="http://schemas.microsoft.com/office/drawing/2014/main" id="{1F331C0E-41F6-478F-9FAE-136A5EF939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Tijdelijke aanduiding voor dianummer 5">
            <a:extLst>
              <a:ext uri="{FF2B5EF4-FFF2-40B4-BE49-F238E27FC236}">
                <a16:creationId xmlns:a16="http://schemas.microsoft.com/office/drawing/2014/main" id="{628F622A-3EA7-45DC-8592-8A122D2B49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EDB572-138D-460E-84D5-13D80640124E}" type="slidenum">
              <a:rPr lang="en-GB" smtClean="0"/>
              <a:t>‹nr.›</a:t>
            </a:fld>
            <a:endParaRPr lang="en-GB"/>
          </a:p>
        </p:txBody>
      </p:sp>
    </p:spTree>
    <p:extLst>
      <p:ext uri="{BB962C8B-B14F-4D97-AF65-F5344CB8AC3E}">
        <p14:creationId xmlns:p14="http://schemas.microsoft.com/office/powerpoint/2010/main" val="15340846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Rechte verbindingslijn 17">
            <a:extLst>
              <a:ext uri="{FF2B5EF4-FFF2-40B4-BE49-F238E27FC236}">
                <a16:creationId xmlns:a16="http://schemas.microsoft.com/office/drawing/2014/main" id="{EE86769F-2C26-4DA1-A871-F09E967CA0DD}"/>
              </a:ext>
            </a:extLst>
          </p:cNvPr>
          <p:cNvCxnSpPr>
            <a:cxnSpLocks/>
            <a:stCxn id="13" idx="7"/>
            <a:endCxn id="14" idx="3"/>
          </p:cNvCxnSpPr>
          <p:nvPr/>
        </p:nvCxnSpPr>
        <p:spPr>
          <a:xfrm flipV="1">
            <a:off x="3039306" y="2640984"/>
            <a:ext cx="4959868" cy="2500437"/>
          </a:xfrm>
          <a:prstGeom prst="line">
            <a:avLst/>
          </a:prstGeom>
          <a:ln>
            <a:prstDash val="dash"/>
          </a:ln>
        </p:spPr>
        <p:style>
          <a:lnRef idx="2">
            <a:schemeClr val="accent5"/>
          </a:lnRef>
          <a:fillRef idx="0">
            <a:schemeClr val="accent5"/>
          </a:fillRef>
          <a:effectRef idx="1">
            <a:schemeClr val="accent5"/>
          </a:effectRef>
          <a:fontRef idx="minor">
            <a:schemeClr val="tx1"/>
          </a:fontRef>
        </p:style>
      </p:cxnSp>
      <p:cxnSp>
        <p:nvCxnSpPr>
          <p:cNvPr id="17" name="Rechte verbindingslijn 16">
            <a:extLst>
              <a:ext uri="{FF2B5EF4-FFF2-40B4-BE49-F238E27FC236}">
                <a16:creationId xmlns:a16="http://schemas.microsoft.com/office/drawing/2014/main" id="{9EB3F3F8-36E9-4E9C-9E30-E5B494ED3679}"/>
              </a:ext>
            </a:extLst>
          </p:cNvPr>
          <p:cNvCxnSpPr>
            <a:cxnSpLocks/>
            <a:stCxn id="6" idx="5"/>
            <a:endCxn id="12" idx="1"/>
          </p:cNvCxnSpPr>
          <p:nvPr/>
        </p:nvCxnSpPr>
        <p:spPr>
          <a:xfrm>
            <a:off x="3000095" y="2672821"/>
            <a:ext cx="4999079" cy="2488420"/>
          </a:xfrm>
          <a:prstGeom prst="line">
            <a:avLst/>
          </a:prstGeom>
          <a:ln>
            <a:prstDash val="dash"/>
          </a:ln>
        </p:spPr>
        <p:style>
          <a:lnRef idx="2">
            <a:schemeClr val="accent5"/>
          </a:lnRef>
          <a:fillRef idx="0">
            <a:schemeClr val="accent5"/>
          </a:fillRef>
          <a:effectRef idx="1">
            <a:schemeClr val="accent5"/>
          </a:effectRef>
          <a:fontRef idx="minor">
            <a:schemeClr val="tx1"/>
          </a:fontRef>
        </p:style>
      </p:cxnSp>
      <p:sp>
        <p:nvSpPr>
          <p:cNvPr id="3" name="Tijdelijke aanduiding voor inhoud 2">
            <a:extLst>
              <a:ext uri="{FF2B5EF4-FFF2-40B4-BE49-F238E27FC236}">
                <a16:creationId xmlns:a16="http://schemas.microsoft.com/office/drawing/2014/main" id="{BC95EC37-F9F8-4873-9AC2-D225245061B8}"/>
              </a:ext>
            </a:extLst>
          </p:cNvPr>
          <p:cNvSpPr>
            <a:spLocks noGrp="1"/>
          </p:cNvSpPr>
          <p:nvPr>
            <p:ph idx="1"/>
          </p:nvPr>
        </p:nvSpPr>
        <p:spPr>
          <a:xfrm>
            <a:off x="609600" y="2565964"/>
            <a:ext cx="10972800" cy="3962819"/>
          </a:xfrm>
        </p:spPr>
        <p:txBody>
          <a:bodyPr>
            <a:normAutofit/>
          </a:bodyPr>
          <a:lstStyle/>
          <a:p>
            <a:pPr marL="0" indent="0">
              <a:buNone/>
            </a:pPr>
            <a:endParaRPr lang="en-US" sz="1867" dirty="0"/>
          </a:p>
          <a:p>
            <a:pPr marL="0" indent="0">
              <a:buNone/>
            </a:pPr>
            <a:endParaRPr lang="en-US" sz="1867" dirty="0"/>
          </a:p>
          <a:p>
            <a:pPr marL="0" indent="0">
              <a:buNone/>
            </a:pPr>
            <a:endParaRPr lang="en-US" sz="1867" dirty="0"/>
          </a:p>
          <a:p>
            <a:pPr marL="0" indent="0">
              <a:buNone/>
            </a:pPr>
            <a:endParaRPr lang="en-US" sz="1867" dirty="0"/>
          </a:p>
          <a:p>
            <a:pPr marL="0" indent="0">
              <a:buNone/>
            </a:pPr>
            <a:endParaRPr lang="en-US" sz="1867" dirty="0"/>
          </a:p>
          <a:p>
            <a:pPr marL="0" indent="0">
              <a:buNone/>
            </a:pPr>
            <a:endParaRPr lang="en-US" sz="1867" dirty="0"/>
          </a:p>
          <a:p>
            <a:pPr marL="0" indent="0">
              <a:buNone/>
            </a:pPr>
            <a:endParaRPr lang="en-US" sz="1867" dirty="0"/>
          </a:p>
          <a:p>
            <a:pPr marL="0" indent="0">
              <a:buNone/>
            </a:pPr>
            <a:endParaRPr lang="en-US" sz="1867" dirty="0"/>
          </a:p>
          <a:p>
            <a:pPr marL="0" indent="0">
              <a:buNone/>
            </a:pPr>
            <a:endParaRPr lang="en-US" sz="1867" dirty="0"/>
          </a:p>
          <a:p>
            <a:pPr marL="0" indent="0">
              <a:buNone/>
            </a:pPr>
            <a:endParaRPr lang="en-US" sz="1867" dirty="0"/>
          </a:p>
        </p:txBody>
      </p:sp>
      <p:sp>
        <p:nvSpPr>
          <p:cNvPr id="5" name="Ovaal 4">
            <a:extLst>
              <a:ext uri="{FF2B5EF4-FFF2-40B4-BE49-F238E27FC236}">
                <a16:creationId xmlns:a16="http://schemas.microsoft.com/office/drawing/2014/main" id="{EA6C8B4D-CE6C-4B6A-9DD4-ED76DAD11009}"/>
              </a:ext>
            </a:extLst>
          </p:cNvPr>
          <p:cNvSpPr/>
          <p:nvPr/>
        </p:nvSpPr>
        <p:spPr>
          <a:xfrm>
            <a:off x="3116254" y="2897297"/>
            <a:ext cx="4578980" cy="187860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nl-NL" sz="3733" dirty="0" err="1"/>
              <a:t>Responsible</a:t>
            </a:r>
            <a:r>
              <a:rPr lang="nl-NL" sz="3733" dirty="0"/>
              <a:t> AI</a:t>
            </a:r>
          </a:p>
        </p:txBody>
      </p:sp>
      <p:sp>
        <p:nvSpPr>
          <p:cNvPr id="6" name="Ovaal 5">
            <a:extLst>
              <a:ext uri="{FF2B5EF4-FFF2-40B4-BE49-F238E27FC236}">
                <a16:creationId xmlns:a16="http://schemas.microsoft.com/office/drawing/2014/main" id="{70548A64-AFBB-4507-AE04-5808A40C5BDD}"/>
              </a:ext>
            </a:extLst>
          </p:cNvPr>
          <p:cNvSpPr/>
          <p:nvPr/>
        </p:nvSpPr>
        <p:spPr>
          <a:xfrm>
            <a:off x="1228603" y="1550030"/>
            <a:ext cx="2075432" cy="1315431"/>
          </a:xfrm>
          <a:prstGeom prst="ellipse">
            <a:avLst/>
          </a:prstGeom>
          <a:ln w="19050">
            <a:prstDash val="solid"/>
          </a:ln>
        </p:spPr>
        <p:style>
          <a:lnRef idx="2">
            <a:schemeClr val="accent5"/>
          </a:lnRef>
          <a:fillRef idx="1">
            <a:schemeClr val="lt1"/>
          </a:fillRef>
          <a:effectRef idx="0">
            <a:schemeClr val="accent5"/>
          </a:effectRef>
          <a:fontRef idx="minor">
            <a:schemeClr val="dk1"/>
          </a:fontRef>
        </p:style>
        <p:txBody>
          <a:bodyPr rtlCol="0" anchor="ctr"/>
          <a:lstStyle/>
          <a:p>
            <a:pPr algn="ctr"/>
            <a:r>
              <a:rPr lang="nl-NL" sz="1867" dirty="0"/>
              <a:t>Technology</a:t>
            </a:r>
          </a:p>
        </p:txBody>
      </p:sp>
      <p:sp>
        <p:nvSpPr>
          <p:cNvPr id="12" name="Ovaal 11">
            <a:extLst>
              <a:ext uri="{FF2B5EF4-FFF2-40B4-BE49-F238E27FC236}">
                <a16:creationId xmlns:a16="http://schemas.microsoft.com/office/drawing/2014/main" id="{CEE7553A-B204-46D3-AA28-E8E0DAF6C383}"/>
              </a:ext>
            </a:extLst>
          </p:cNvPr>
          <p:cNvSpPr/>
          <p:nvPr/>
        </p:nvSpPr>
        <p:spPr>
          <a:xfrm>
            <a:off x="7695233" y="4968601"/>
            <a:ext cx="2075432" cy="1315431"/>
          </a:xfrm>
          <a:prstGeom prst="ellipse">
            <a:avLst/>
          </a:prstGeom>
          <a:ln w="19050">
            <a:prstDash val="solid"/>
          </a:ln>
        </p:spPr>
        <p:style>
          <a:lnRef idx="2">
            <a:schemeClr val="accent5"/>
          </a:lnRef>
          <a:fillRef idx="1">
            <a:schemeClr val="lt1"/>
          </a:fillRef>
          <a:effectRef idx="0">
            <a:schemeClr val="accent5"/>
          </a:effectRef>
          <a:fontRef idx="minor">
            <a:schemeClr val="dk1"/>
          </a:fontRef>
        </p:style>
        <p:txBody>
          <a:bodyPr rtlCol="0" anchor="ctr"/>
          <a:lstStyle/>
          <a:p>
            <a:pPr algn="ctr"/>
            <a:r>
              <a:rPr lang="nl-NL" sz="1867" dirty="0"/>
              <a:t>Developers/creators</a:t>
            </a:r>
          </a:p>
        </p:txBody>
      </p:sp>
      <p:sp>
        <p:nvSpPr>
          <p:cNvPr id="13" name="Ovaal 12">
            <a:extLst>
              <a:ext uri="{FF2B5EF4-FFF2-40B4-BE49-F238E27FC236}">
                <a16:creationId xmlns:a16="http://schemas.microsoft.com/office/drawing/2014/main" id="{28C7DE8F-ACE8-4075-AA97-05D4B2189335}"/>
              </a:ext>
            </a:extLst>
          </p:cNvPr>
          <p:cNvSpPr/>
          <p:nvPr/>
        </p:nvSpPr>
        <p:spPr>
          <a:xfrm>
            <a:off x="1173149" y="4948782"/>
            <a:ext cx="2186340" cy="1315431"/>
          </a:xfrm>
          <a:prstGeom prst="ellipse">
            <a:avLst/>
          </a:prstGeom>
          <a:ln w="19050">
            <a:prstDash val="solid"/>
          </a:ln>
        </p:spPr>
        <p:style>
          <a:lnRef idx="2">
            <a:schemeClr val="accent5"/>
          </a:lnRef>
          <a:fillRef idx="1">
            <a:schemeClr val="lt1"/>
          </a:fillRef>
          <a:effectRef idx="0">
            <a:schemeClr val="accent5"/>
          </a:effectRef>
          <a:fontRef idx="minor">
            <a:schemeClr val="dk1"/>
          </a:fontRef>
        </p:style>
        <p:txBody>
          <a:bodyPr rtlCol="0" anchor="ctr"/>
          <a:lstStyle/>
          <a:p>
            <a:pPr algn="ctr"/>
            <a:r>
              <a:rPr lang="nl-NL" sz="1867" dirty="0"/>
              <a:t>Context/ environment</a:t>
            </a:r>
          </a:p>
        </p:txBody>
      </p:sp>
      <p:sp>
        <p:nvSpPr>
          <p:cNvPr id="14" name="Ovaal 13">
            <a:extLst>
              <a:ext uri="{FF2B5EF4-FFF2-40B4-BE49-F238E27FC236}">
                <a16:creationId xmlns:a16="http://schemas.microsoft.com/office/drawing/2014/main" id="{D1E11BEF-5B10-4F26-A1C1-D4FBE4CF0FC3}"/>
              </a:ext>
            </a:extLst>
          </p:cNvPr>
          <p:cNvSpPr/>
          <p:nvPr/>
        </p:nvSpPr>
        <p:spPr>
          <a:xfrm>
            <a:off x="7695233" y="1518194"/>
            <a:ext cx="2075432" cy="1315431"/>
          </a:xfrm>
          <a:prstGeom prst="ellipse">
            <a:avLst/>
          </a:prstGeom>
          <a:ln w="19050">
            <a:prstDash val="solid"/>
          </a:ln>
        </p:spPr>
        <p:style>
          <a:lnRef idx="2">
            <a:schemeClr val="accent5"/>
          </a:lnRef>
          <a:fillRef idx="1">
            <a:schemeClr val="lt1"/>
          </a:fillRef>
          <a:effectRef idx="0">
            <a:schemeClr val="accent5"/>
          </a:effectRef>
          <a:fontRef idx="minor">
            <a:schemeClr val="dk1"/>
          </a:fontRef>
        </p:style>
        <p:txBody>
          <a:bodyPr rtlCol="0" anchor="ctr"/>
          <a:lstStyle/>
          <a:p>
            <a:pPr algn="ctr"/>
            <a:r>
              <a:rPr lang="nl-NL" sz="1867" dirty="0"/>
              <a:t>Users</a:t>
            </a:r>
          </a:p>
        </p:txBody>
      </p:sp>
      <p:sp>
        <p:nvSpPr>
          <p:cNvPr id="15" name="Rechthoek 14">
            <a:extLst>
              <a:ext uri="{FF2B5EF4-FFF2-40B4-BE49-F238E27FC236}">
                <a16:creationId xmlns:a16="http://schemas.microsoft.com/office/drawing/2014/main" id="{201EC836-62F0-4E64-8D70-A9612B726503}"/>
              </a:ext>
            </a:extLst>
          </p:cNvPr>
          <p:cNvSpPr/>
          <p:nvPr/>
        </p:nvSpPr>
        <p:spPr>
          <a:xfrm>
            <a:off x="609601" y="402648"/>
            <a:ext cx="7667083" cy="954300"/>
          </a:xfrm>
          <a:prstGeom prst="rect">
            <a:avLst/>
          </a:prstGeom>
        </p:spPr>
        <p:txBody>
          <a:bodyPr wrap="square">
            <a:spAutoFit/>
          </a:bodyPr>
          <a:lstStyle/>
          <a:p>
            <a:r>
              <a:rPr lang="en-US" sz="1867" dirty="0"/>
              <a:t>Responsible AI requires actions around technology (design), environment (implementation) and use(r)s (who require new skills or attitudes). But what </a:t>
            </a:r>
            <a:r>
              <a:rPr lang="en-GB" sz="1867" dirty="0"/>
              <a:t>is the place of users and (their) context in this process?</a:t>
            </a:r>
          </a:p>
        </p:txBody>
      </p:sp>
      <p:cxnSp>
        <p:nvCxnSpPr>
          <p:cNvPr id="21" name="Rechte verbindingslijn 20">
            <a:extLst>
              <a:ext uri="{FF2B5EF4-FFF2-40B4-BE49-F238E27FC236}">
                <a16:creationId xmlns:a16="http://schemas.microsoft.com/office/drawing/2014/main" id="{301B7738-EB88-4F3C-8FCF-A0A978D70F94}"/>
              </a:ext>
            </a:extLst>
          </p:cNvPr>
          <p:cNvCxnSpPr>
            <a:cxnSpLocks/>
            <a:stCxn id="13" idx="0"/>
            <a:endCxn id="6" idx="4"/>
          </p:cNvCxnSpPr>
          <p:nvPr/>
        </p:nvCxnSpPr>
        <p:spPr>
          <a:xfrm flipV="1">
            <a:off x="2266319" y="2865461"/>
            <a:ext cx="0" cy="2083321"/>
          </a:xfrm>
          <a:prstGeom prst="line">
            <a:avLst/>
          </a:prstGeom>
          <a:ln>
            <a:prstDash val="dash"/>
          </a:ln>
        </p:spPr>
        <p:style>
          <a:lnRef idx="2">
            <a:schemeClr val="accent5"/>
          </a:lnRef>
          <a:fillRef idx="0">
            <a:schemeClr val="accent5"/>
          </a:fillRef>
          <a:effectRef idx="1">
            <a:schemeClr val="accent5"/>
          </a:effectRef>
          <a:fontRef idx="minor">
            <a:schemeClr val="tx1"/>
          </a:fontRef>
        </p:style>
      </p:cxnSp>
      <p:cxnSp>
        <p:nvCxnSpPr>
          <p:cNvPr id="26" name="Rechte verbindingslijn 25">
            <a:extLst>
              <a:ext uri="{FF2B5EF4-FFF2-40B4-BE49-F238E27FC236}">
                <a16:creationId xmlns:a16="http://schemas.microsoft.com/office/drawing/2014/main" id="{8CC22309-4BA1-492D-A4C5-CE4EC4CE4E92}"/>
              </a:ext>
            </a:extLst>
          </p:cNvPr>
          <p:cNvCxnSpPr>
            <a:cxnSpLocks/>
            <a:stCxn id="12" idx="0"/>
            <a:endCxn id="14" idx="4"/>
          </p:cNvCxnSpPr>
          <p:nvPr/>
        </p:nvCxnSpPr>
        <p:spPr>
          <a:xfrm flipV="1">
            <a:off x="8732949" y="2833624"/>
            <a:ext cx="0" cy="2134976"/>
          </a:xfrm>
          <a:prstGeom prst="line">
            <a:avLst/>
          </a:prstGeom>
          <a:ln>
            <a:prstDash val="dash"/>
          </a:ln>
        </p:spPr>
        <p:style>
          <a:lnRef idx="2">
            <a:schemeClr val="accent5"/>
          </a:lnRef>
          <a:fillRef idx="0">
            <a:schemeClr val="accent5"/>
          </a:fillRef>
          <a:effectRef idx="1">
            <a:schemeClr val="accent5"/>
          </a:effectRef>
          <a:fontRef idx="minor">
            <a:schemeClr val="tx1"/>
          </a:fontRef>
        </p:style>
      </p:cxnSp>
      <p:cxnSp>
        <p:nvCxnSpPr>
          <p:cNvPr id="31" name="Rechte verbindingslijn 30">
            <a:extLst>
              <a:ext uri="{FF2B5EF4-FFF2-40B4-BE49-F238E27FC236}">
                <a16:creationId xmlns:a16="http://schemas.microsoft.com/office/drawing/2014/main" id="{52A986AC-BE7A-4CE0-BE50-FE7CF4E0EA8D}"/>
              </a:ext>
            </a:extLst>
          </p:cNvPr>
          <p:cNvCxnSpPr>
            <a:cxnSpLocks/>
            <a:stCxn id="6" idx="6"/>
            <a:endCxn id="14" idx="2"/>
          </p:cNvCxnSpPr>
          <p:nvPr/>
        </p:nvCxnSpPr>
        <p:spPr>
          <a:xfrm flipV="1">
            <a:off x="3304035" y="2175910"/>
            <a:ext cx="4391199" cy="31836"/>
          </a:xfrm>
          <a:prstGeom prst="line">
            <a:avLst/>
          </a:prstGeom>
          <a:ln>
            <a:prstDash val="dash"/>
          </a:ln>
        </p:spPr>
        <p:style>
          <a:lnRef idx="2">
            <a:schemeClr val="accent5"/>
          </a:lnRef>
          <a:fillRef idx="0">
            <a:schemeClr val="accent5"/>
          </a:fillRef>
          <a:effectRef idx="1">
            <a:schemeClr val="accent5"/>
          </a:effectRef>
          <a:fontRef idx="minor">
            <a:schemeClr val="tx1"/>
          </a:fontRef>
        </p:style>
      </p:cxnSp>
      <p:cxnSp>
        <p:nvCxnSpPr>
          <p:cNvPr id="34" name="Rechte verbindingslijn 33">
            <a:extLst>
              <a:ext uri="{FF2B5EF4-FFF2-40B4-BE49-F238E27FC236}">
                <a16:creationId xmlns:a16="http://schemas.microsoft.com/office/drawing/2014/main" id="{E076A545-1232-4AB0-A421-2075D3FE2A6A}"/>
              </a:ext>
            </a:extLst>
          </p:cNvPr>
          <p:cNvCxnSpPr>
            <a:cxnSpLocks/>
            <a:stCxn id="13" idx="6"/>
            <a:endCxn id="12" idx="2"/>
          </p:cNvCxnSpPr>
          <p:nvPr/>
        </p:nvCxnSpPr>
        <p:spPr>
          <a:xfrm>
            <a:off x="3359489" y="5606497"/>
            <a:ext cx="4335745" cy="19819"/>
          </a:xfrm>
          <a:prstGeom prst="line">
            <a:avLst/>
          </a:prstGeom>
          <a:ln>
            <a:prstDash val="dash"/>
          </a:ln>
        </p:spPr>
        <p:style>
          <a:lnRef idx="2">
            <a:schemeClr val="accent5"/>
          </a:lnRef>
          <a:fillRef idx="0">
            <a:schemeClr val="accent5"/>
          </a:fillRef>
          <a:effectRef idx="1">
            <a:schemeClr val="accent5"/>
          </a:effectRef>
          <a:fontRef idx="minor">
            <a:schemeClr val="tx1"/>
          </a:fontRef>
        </p:style>
      </p:cxnSp>
      <p:sp>
        <p:nvSpPr>
          <p:cNvPr id="16" name="Footer Placeholder 3">
            <a:extLst>
              <a:ext uri="{FF2B5EF4-FFF2-40B4-BE49-F238E27FC236}">
                <a16:creationId xmlns:a16="http://schemas.microsoft.com/office/drawing/2014/main" id="{5FDA399E-D693-4969-80FF-FD1DCFBD33F1}"/>
              </a:ext>
            </a:extLst>
          </p:cNvPr>
          <p:cNvSpPr txBox="1">
            <a:spLocks/>
          </p:cNvSpPr>
          <p:nvPr/>
        </p:nvSpPr>
        <p:spPr>
          <a:xfrm>
            <a:off x="3372745" y="6409894"/>
            <a:ext cx="4626429" cy="36512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a-DK"/>
              <a:t>Workshop 1 24th September, 2019, AAL Forum, Aarhus, Denmark  </a:t>
            </a:r>
            <a:endParaRPr lang="en-US" dirty="0"/>
          </a:p>
        </p:txBody>
      </p:sp>
    </p:spTree>
    <p:extLst>
      <p:ext uri="{BB962C8B-B14F-4D97-AF65-F5344CB8AC3E}">
        <p14:creationId xmlns:p14="http://schemas.microsoft.com/office/powerpoint/2010/main" val="1876665047"/>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112</Words>
  <Application>Microsoft Office PowerPoint</Application>
  <PresentationFormat>Breedbeeld</PresentationFormat>
  <Paragraphs>18</Paragraphs>
  <Slides>1</Slides>
  <Notes>1</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vt:i4>
      </vt:variant>
    </vt:vector>
  </HeadingPairs>
  <TitlesOfParts>
    <vt:vector size="5" baseType="lpstr">
      <vt:lpstr>Arial</vt:lpstr>
      <vt:lpstr>Calibri</vt:lpstr>
      <vt:lpstr>Calibri Light</vt:lpstr>
      <vt:lpstr>Kantoorthema</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Nap, Henk Herman</dc:creator>
  <cp:lastModifiedBy>Nap, Henk Herman</cp:lastModifiedBy>
  <cp:revision>2</cp:revision>
  <dcterms:created xsi:type="dcterms:W3CDTF">2019-09-17T05:56:08Z</dcterms:created>
  <dcterms:modified xsi:type="dcterms:W3CDTF">2019-09-17T06:01:50Z</dcterms:modified>
</cp:coreProperties>
</file>